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4"/>
  </p:sldMasterIdLst>
  <p:notesMasterIdLst>
    <p:notesMasterId r:id="rId89"/>
  </p:notesMasterIdLst>
  <p:handoutMasterIdLst>
    <p:handoutMasterId r:id="rId90"/>
  </p:handoutMasterIdLst>
  <p:sldIdLst>
    <p:sldId id="256" r:id="rId5"/>
    <p:sldId id="345" r:id="rId6"/>
    <p:sldId id="346" r:id="rId7"/>
    <p:sldId id="347" r:id="rId8"/>
    <p:sldId id="348" r:id="rId9"/>
    <p:sldId id="349" r:id="rId10"/>
    <p:sldId id="350" r:id="rId11"/>
    <p:sldId id="351" r:id="rId12"/>
    <p:sldId id="352" r:id="rId13"/>
    <p:sldId id="353" r:id="rId14"/>
    <p:sldId id="354" r:id="rId15"/>
    <p:sldId id="355" r:id="rId16"/>
    <p:sldId id="356" r:id="rId17"/>
    <p:sldId id="357" r:id="rId18"/>
    <p:sldId id="358" r:id="rId19"/>
    <p:sldId id="359" r:id="rId20"/>
    <p:sldId id="360" r:id="rId21"/>
    <p:sldId id="361" r:id="rId22"/>
    <p:sldId id="362" r:id="rId23"/>
    <p:sldId id="363" r:id="rId24"/>
    <p:sldId id="364" r:id="rId25"/>
    <p:sldId id="365" r:id="rId26"/>
    <p:sldId id="366" r:id="rId27"/>
    <p:sldId id="367" r:id="rId28"/>
    <p:sldId id="368" r:id="rId29"/>
    <p:sldId id="369" r:id="rId30"/>
    <p:sldId id="370" r:id="rId31"/>
    <p:sldId id="371" r:id="rId32"/>
    <p:sldId id="372" r:id="rId33"/>
    <p:sldId id="373" r:id="rId34"/>
    <p:sldId id="379" r:id="rId35"/>
    <p:sldId id="374" r:id="rId36"/>
    <p:sldId id="375" r:id="rId37"/>
    <p:sldId id="376" r:id="rId38"/>
    <p:sldId id="377" r:id="rId39"/>
    <p:sldId id="378" r:id="rId40"/>
    <p:sldId id="380" r:id="rId41"/>
    <p:sldId id="381" r:id="rId42"/>
    <p:sldId id="382" r:id="rId43"/>
    <p:sldId id="383" r:id="rId44"/>
    <p:sldId id="384" r:id="rId45"/>
    <p:sldId id="385" r:id="rId46"/>
    <p:sldId id="386" r:id="rId47"/>
    <p:sldId id="387" r:id="rId48"/>
    <p:sldId id="388" r:id="rId49"/>
    <p:sldId id="389" r:id="rId50"/>
    <p:sldId id="390" r:id="rId51"/>
    <p:sldId id="391" r:id="rId52"/>
    <p:sldId id="392" r:id="rId53"/>
    <p:sldId id="393" r:id="rId54"/>
    <p:sldId id="394" r:id="rId55"/>
    <p:sldId id="395" r:id="rId56"/>
    <p:sldId id="396" r:id="rId57"/>
    <p:sldId id="397" r:id="rId58"/>
    <p:sldId id="399" r:id="rId59"/>
    <p:sldId id="400" r:id="rId60"/>
    <p:sldId id="401" r:id="rId61"/>
    <p:sldId id="402" r:id="rId62"/>
    <p:sldId id="403" r:id="rId63"/>
    <p:sldId id="404" r:id="rId64"/>
    <p:sldId id="405" r:id="rId65"/>
    <p:sldId id="406" r:id="rId66"/>
    <p:sldId id="407" r:id="rId67"/>
    <p:sldId id="408" r:id="rId68"/>
    <p:sldId id="409" r:id="rId69"/>
    <p:sldId id="410" r:id="rId70"/>
    <p:sldId id="411" r:id="rId71"/>
    <p:sldId id="412" r:id="rId72"/>
    <p:sldId id="413" r:id="rId73"/>
    <p:sldId id="414" r:id="rId74"/>
    <p:sldId id="415" r:id="rId75"/>
    <p:sldId id="416" r:id="rId76"/>
    <p:sldId id="417" r:id="rId77"/>
    <p:sldId id="418" r:id="rId78"/>
    <p:sldId id="419" r:id="rId79"/>
    <p:sldId id="420" r:id="rId80"/>
    <p:sldId id="421" r:id="rId81"/>
    <p:sldId id="422" r:id="rId82"/>
    <p:sldId id="423" r:id="rId83"/>
    <p:sldId id="424" r:id="rId84"/>
    <p:sldId id="425" r:id="rId85"/>
    <p:sldId id="426" r:id="rId86"/>
    <p:sldId id="427" r:id="rId87"/>
    <p:sldId id="428" r:id="rId8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Welcome" id="{E75E278A-FF0E-49A4-B170-79828D63BBAD}">
          <p14:sldIdLst>
            <p14:sldId id="256"/>
          </p14:sldIdLst>
        </p14:section>
        <p14:section name="Design, Morph, Annotate, Work Together, Tell Me" id="{B9B51309-D148-4332-87C2-07BE32FBCA3B}">
          <p14:sldIdLst>
            <p14:sldId id="345"/>
            <p14:sldId id="346"/>
            <p14:sldId id="347"/>
            <p14:sldId id="348"/>
            <p14:sldId id="349"/>
            <p14:sldId id="350"/>
            <p14:sldId id="351"/>
            <p14:sldId id="352"/>
            <p14:sldId id="353"/>
            <p14:sldId id="354"/>
            <p14:sldId id="355"/>
            <p14:sldId id="356"/>
            <p14:sldId id="357"/>
            <p14:sldId id="358"/>
            <p14:sldId id="359"/>
            <p14:sldId id="360"/>
            <p14:sldId id="361"/>
            <p14:sldId id="362"/>
            <p14:sldId id="363"/>
            <p14:sldId id="364"/>
            <p14:sldId id="365"/>
            <p14:sldId id="366"/>
            <p14:sldId id="367"/>
            <p14:sldId id="368"/>
            <p14:sldId id="369"/>
            <p14:sldId id="370"/>
            <p14:sldId id="371"/>
            <p14:sldId id="372"/>
            <p14:sldId id="373"/>
            <p14:sldId id="379"/>
            <p14:sldId id="374"/>
            <p14:sldId id="375"/>
            <p14:sldId id="376"/>
            <p14:sldId id="377"/>
            <p14:sldId id="378"/>
            <p14:sldId id="380"/>
            <p14:sldId id="381"/>
            <p14:sldId id="382"/>
            <p14:sldId id="383"/>
            <p14:sldId id="384"/>
            <p14:sldId id="385"/>
            <p14:sldId id="386"/>
            <p14:sldId id="387"/>
            <p14:sldId id="388"/>
            <p14:sldId id="389"/>
            <p14:sldId id="390"/>
            <p14:sldId id="391"/>
            <p14:sldId id="392"/>
            <p14:sldId id="393"/>
            <p14:sldId id="394"/>
            <p14:sldId id="395"/>
            <p14:sldId id="396"/>
            <p14:sldId id="397"/>
            <p14:sldId id="399"/>
            <p14:sldId id="400"/>
            <p14:sldId id="401"/>
            <p14:sldId id="402"/>
            <p14:sldId id="403"/>
            <p14:sldId id="404"/>
            <p14:sldId id="405"/>
            <p14:sldId id="406"/>
            <p14:sldId id="407"/>
            <p14:sldId id="408"/>
            <p14:sldId id="409"/>
            <p14:sldId id="410"/>
            <p14:sldId id="411"/>
            <p14:sldId id="412"/>
            <p14:sldId id="413"/>
            <p14:sldId id="414"/>
            <p14:sldId id="415"/>
            <p14:sldId id="416"/>
            <p14:sldId id="417"/>
            <p14:sldId id="418"/>
            <p14:sldId id="419"/>
            <p14:sldId id="420"/>
            <p14:sldId id="421"/>
            <p14:sldId id="422"/>
            <p14:sldId id="423"/>
            <p14:sldId id="424"/>
            <p14:sldId id="425"/>
            <p14:sldId id="426"/>
            <p14:sldId id="427"/>
            <p14:sldId id="428"/>
          </p14:sldIdLst>
        </p14:section>
        <p14:section name="Learn More" id="{2CC34DB2-6590-42C0-AD4B-A04C6060184E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D462F"/>
    <a:srgbClr val="FF9B45"/>
    <a:srgbClr val="D24726"/>
    <a:srgbClr val="404040"/>
    <a:srgbClr val="F8CFB6"/>
    <a:srgbClr val="F8CAB6"/>
    <a:srgbClr val="923922"/>
    <a:srgbClr val="F5F5F5"/>
    <a:srgbClr val="F2F2F2"/>
    <a:srgbClr val="D2B4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15" autoAdjust="0"/>
    <p:restoredTop sz="94242" autoAdjust="0"/>
  </p:normalViewPr>
  <p:slideViewPr>
    <p:cSldViewPr snapToGrid="0">
      <p:cViewPr varScale="1">
        <p:scale>
          <a:sx n="105" d="100"/>
          <a:sy n="105" d="100"/>
        </p:scale>
        <p:origin x="120" y="24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82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76" Type="http://schemas.openxmlformats.org/officeDocument/2006/relationships/slide" Target="slides/slide72.xml"/><Relationship Id="rId84" Type="http://schemas.openxmlformats.org/officeDocument/2006/relationships/slide" Target="slides/slide80.xml"/><Relationship Id="rId89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87" Type="http://schemas.openxmlformats.org/officeDocument/2006/relationships/slide" Target="slides/slide83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90" Type="http://schemas.openxmlformats.org/officeDocument/2006/relationships/handoutMaster" Target="handoutMasters/handoutMaster1.xml"/><Relationship Id="rId95" Type="http://schemas.openxmlformats.org/officeDocument/2006/relationships/tableStyles" Target="tableStyle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93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91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680FBE-A8DF-4758-9AC4-3A9E1039168F}" type="datetimeFigureOut">
              <a:rPr lang="en-US" smtClean="0"/>
              <a:t>12/14/2019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679768-A2FC-4D08-91F6-8DCE6C566B3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02551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13577B-6902-467D-A26C-08A0DD5E4E03}" type="datetimeFigureOut">
              <a:rPr lang="en-US" smtClean="0"/>
              <a:t>12/14/2019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61EA0F-A667-4B49-8422-0062BC55E24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1910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17698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blackWhite">
          <a:xfrm>
            <a:off x="254950" y="262784"/>
            <a:ext cx="11682101" cy="6332433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494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800" dirty="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604434" y="1196392"/>
            <a:ext cx="10983132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21207" y="448056"/>
            <a:ext cx="6877119" cy="640080"/>
          </a:xfrm>
        </p:spPr>
        <p:txBody>
          <a:bodyPr anchor="b" anchorCtr="0">
            <a:normAutofit/>
          </a:bodyPr>
          <a:lstStyle>
            <a:lvl1pPr>
              <a:defRPr sz="28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9496" y="1435608"/>
            <a:ext cx="4416552" cy="397764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lang="en-US"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marL="0" lvl="0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 smtClean="0"/>
              <a:t>Edit Master text styles</a:t>
            </a:r>
          </a:p>
          <a:p>
            <a:pPr marL="0" lvl="1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 smtClean="0"/>
              <a:t>Second level</a:t>
            </a:r>
          </a:p>
          <a:p>
            <a:pPr marL="0" lvl="2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 smtClean="0"/>
              <a:t>Third level</a:t>
            </a:r>
          </a:p>
          <a:p>
            <a:pPr marL="0" lvl="3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 smtClean="0"/>
              <a:t>Fourth level</a:t>
            </a:r>
          </a:p>
          <a:p>
            <a:pPr marL="0" lvl="4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2"/>
          </p:nvPr>
        </p:nvSpPr>
        <p:spPr>
          <a:xfrm>
            <a:off x="53949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8BEEBAAA-29B5-4AF5-BC5F-7E580C29002D}" type="datetimeFigureOut">
              <a:rPr lang="en-US" smtClean="0"/>
              <a:pPr/>
              <a:t>12/14/2019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8200" y="62039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7192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860EDB8-5305-433F-BE41-D7A86D811DB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8365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254951" y="262784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0" name="Rectangle 9"/>
          <p:cNvSpPr/>
          <p:nvPr userDrawn="1"/>
        </p:nvSpPr>
        <p:spPr bwMode="blackWhite">
          <a:xfrm>
            <a:off x="254950" y="262784"/>
            <a:ext cx="11682101" cy="2072643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1208" y="1536192"/>
            <a:ext cx="6876288" cy="640080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539496" y="2560320"/>
            <a:ext cx="9445752" cy="397764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marL="0" lvl="0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 smtClean="0"/>
              <a:t>Edit Master text styles</a:t>
            </a:r>
          </a:p>
          <a:p>
            <a:pPr marL="0" lvl="1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 smtClean="0"/>
              <a:t>Second level</a:t>
            </a:r>
          </a:p>
          <a:p>
            <a:pPr marL="0" lvl="2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 smtClean="0"/>
              <a:t>Third level</a:t>
            </a:r>
          </a:p>
          <a:p>
            <a:pPr marL="0" lvl="3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 smtClean="0"/>
              <a:t>Fourth level</a:t>
            </a:r>
          </a:p>
          <a:p>
            <a:pPr marL="0" lvl="4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56555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800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21208" y="448056"/>
            <a:ext cx="6876288" cy="64008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9496" y="1435608"/>
            <a:ext cx="4416552" cy="3977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3949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8BEEBAAA-29B5-4AF5-BC5F-7E580C29002D}" type="datetimeFigureOut">
              <a:rPr lang="en-US" smtClean="0"/>
              <a:pPr/>
              <a:t>12/14/2019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8200" y="62039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75904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860EDB8-5305-433F-BE41-D7A86D811DB3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604434" y="1196392"/>
            <a:ext cx="10983132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67549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txStyles>
    <p:titleStyle>
      <a:lvl1pPr algn="l" defTabSz="914400" rtl="0" eaLnBrk="1" latinLnBrk="0" hangingPunct="1">
        <a:spcBef>
          <a:spcPct val="0"/>
        </a:spcBef>
        <a:buNone/>
        <a:defRPr sz="2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Tx/>
        <a:buNone/>
        <a:defRPr lang="en-US" sz="1200" kern="1200" dirty="0">
          <a:solidFill>
            <a:schemeClr val="tx1"/>
          </a:solidFill>
          <a:latin typeface="+mn-lt"/>
          <a:ea typeface="+mn-ea"/>
          <a:cs typeface="+mn-cs"/>
        </a:defRPr>
      </a:lvl1pPr>
      <a:lvl2pPr marL="2286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16002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20574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25146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7pPr>
      <a:lvl8pPr marL="29718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8pPr>
      <a:lvl9pPr marL="3429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8200" y="1164324"/>
            <a:ext cx="10515600" cy="2387600"/>
          </a:xfrm>
        </p:spPr>
        <p:txBody>
          <a:bodyPr anchor="ctr" anchorCtr="0">
            <a:normAutofit/>
          </a:bodyPr>
          <a:lstStyle/>
          <a:p>
            <a:r>
              <a:rPr lang="en-US" sz="4800" dirty="0" smtClean="0">
                <a:solidFill>
                  <a:schemeClr val="bg1"/>
                </a:solidFill>
              </a:rPr>
              <a:t>Communications II</a:t>
            </a: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855620" y="2933105"/>
            <a:ext cx="9582736" cy="113779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>
                <a:solidFill>
                  <a:schemeClr val="bg1"/>
                </a:solidFill>
                <a:latin typeface="+mj-lt"/>
              </a:rPr>
              <a:t>Digital Communications</a:t>
            </a:r>
            <a:endParaRPr lang="en-US" sz="24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026" name="Picture 2" descr="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944" y="5320705"/>
            <a:ext cx="1905000" cy="84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1807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98356" y="469572"/>
            <a:ext cx="6877119" cy="640080"/>
          </a:xfrm>
        </p:spPr>
        <p:txBody>
          <a:bodyPr>
            <a:noAutofit/>
          </a:bodyPr>
          <a:lstStyle/>
          <a:p>
            <a:pPr algn="r" rtl="1"/>
            <a:r>
              <a:rPr lang="fa-IR" dirty="0" smtClean="0">
                <a:latin typeface="Segoe UI Light" panose="020B0502040204020203" pitchFamily="34" charset="0"/>
                <a:cs typeface="B Nazanin" panose="00000400000000000000" pitchFamily="2" charset="-78"/>
              </a:rPr>
              <a:t>مدولاسیون های کریر دیجیتال</a:t>
            </a:r>
            <a:endParaRPr lang="en-US" dirty="0">
              <a:latin typeface="Segoe UI Light" panose="020B0502040204020203" pitchFamily="34" charset="0"/>
              <a:cs typeface="B Nazanin" panose="00000400000000000000" pitchFamily="2" charset="-7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975" y="789612"/>
            <a:ext cx="7888940" cy="6034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91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98356" y="469572"/>
            <a:ext cx="6877119" cy="640080"/>
          </a:xfrm>
        </p:spPr>
        <p:txBody>
          <a:bodyPr>
            <a:noAutofit/>
          </a:bodyPr>
          <a:lstStyle/>
          <a:p>
            <a:pPr algn="r" rtl="1"/>
            <a:r>
              <a:rPr lang="fa-IR" dirty="0" smtClean="0">
                <a:latin typeface="Segoe UI Light" panose="020B0502040204020203" pitchFamily="34" charset="0"/>
                <a:cs typeface="B Nazanin" panose="00000400000000000000" pitchFamily="2" charset="-78"/>
              </a:rPr>
              <a:t>مدولاسیون های کریر دیجیتال</a:t>
            </a:r>
            <a:endParaRPr lang="en-US" dirty="0">
              <a:latin typeface="Segoe UI Light" panose="020B0502040204020203" pitchFamily="34" charset="0"/>
              <a:cs typeface="B Nazanin" panose="00000400000000000000" pitchFamily="2" charset="-7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9737" y="1262949"/>
            <a:ext cx="8366462" cy="5492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542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98356" y="469572"/>
            <a:ext cx="6877119" cy="640080"/>
          </a:xfrm>
        </p:spPr>
        <p:txBody>
          <a:bodyPr>
            <a:noAutofit/>
          </a:bodyPr>
          <a:lstStyle/>
          <a:p>
            <a:pPr algn="r" rtl="1"/>
            <a:r>
              <a:rPr lang="fa-IR" dirty="0" smtClean="0">
                <a:latin typeface="Segoe UI Light" panose="020B0502040204020203" pitchFamily="34" charset="0"/>
                <a:cs typeface="B Nazanin" panose="00000400000000000000" pitchFamily="2" charset="-78"/>
              </a:rPr>
              <a:t>مدولاسیون های کریر دیجیتال</a:t>
            </a:r>
            <a:endParaRPr lang="en-US" dirty="0">
              <a:latin typeface="Segoe UI Light" panose="020B0502040204020203" pitchFamily="34" charset="0"/>
              <a:cs typeface="B Nazanin" panose="00000400000000000000" pitchFamily="2" charset="-7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6885" y="968188"/>
            <a:ext cx="8053800" cy="5724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919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98356" y="469572"/>
            <a:ext cx="6877119" cy="640080"/>
          </a:xfrm>
        </p:spPr>
        <p:txBody>
          <a:bodyPr>
            <a:noAutofit/>
          </a:bodyPr>
          <a:lstStyle/>
          <a:p>
            <a:pPr algn="r" rtl="1"/>
            <a:r>
              <a:rPr lang="fa-IR" dirty="0" smtClean="0">
                <a:latin typeface="Segoe UI Light" panose="020B0502040204020203" pitchFamily="34" charset="0"/>
                <a:cs typeface="B Nazanin" panose="00000400000000000000" pitchFamily="2" charset="-78"/>
              </a:rPr>
              <a:t>مدولاسیون های کریر دیجیتال</a:t>
            </a:r>
            <a:endParaRPr lang="en-US" dirty="0">
              <a:latin typeface="Segoe UI Light" panose="020B0502040204020203" pitchFamily="34" charset="0"/>
              <a:cs typeface="B Nazanin" panose="00000400000000000000" pitchFamily="2" charset="-7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852" y="1521983"/>
            <a:ext cx="11715750" cy="461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098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98356" y="469572"/>
            <a:ext cx="6877119" cy="640080"/>
          </a:xfrm>
        </p:spPr>
        <p:txBody>
          <a:bodyPr>
            <a:noAutofit/>
          </a:bodyPr>
          <a:lstStyle/>
          <a:p>
            <a:pPr algn="r" rtl="1"/>
            <a:r>
              <a:rPr lang="fa-IR" dirty="0" smtClean="0">
                <a:latin typeface="Segoe UI Light" panose="020B0502040204020203" pitchFamily="34" charset="0"/>
                <a:cs typeface="B Nazanin" panose="00000400000000000000" pitchFamily="2" charset="-78"/>
              </a:rPr>
              <a:t>مدولاسیون های کریر دیجیتال</a:t>
            </a:r>
            <a:endParaRPr lang="en-US" dirty="0">
              <a:latin typeface="Segoe UI Light" panose="020B0502040204020203" pitchFamily="34" charset="0"/>
              <a:cs typeface="B Nazanin" panose="00000400000000000000" pitchFamily="2" charset="-7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9072"/>
            <a:ext cx="8010727" cy="6448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556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98356" y="469572"/>
            <a:ext cx="6877119" cy="640080"/>
          </a:xfrm>
        </p:spPr>
        <p:txBody>
          <a:bodyPr>
            <a:noAutofit/>
          </a:bodyPr>
          <a:lstStyle/>
          <a:p>
            <a:pPr algn="r" rtl="1"/>
            <a:r>
              <a:rPr lang="fa-IR" dirty="0" smtClean="0">
                <a:latin typeface="Segoe UI Light" panose="020B0502040204020203" pitchFamily="34" charset="0"/>
                <a:cs typeface="B Nazanin" panose="00000400000000000000" pitchFamily="2" charset="-78"/>
              </a:rPr>
              <a:t>مدولاسیون های کریر دیجیتال</a:t>
            </a:r>
            <a:endParaRPr lang="en-US" dirty="0">
              <a:latin typeface="Segoe UI Light" panose="020B0502040204020203" pitchFamily="34" charset="0"/>
              <a:cs typeface="B Nazanin" panose="00000400000000000000" pitchFamily="2" charset="-7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6071" y="1244918"/>
            <a:ext cx="9969404" cy="98993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0310" y="2215449"/>
            <a:ext cx="10056127" cy="4642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603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98356" y="469572"/>
            <a:ext cx="6877119" cy="640080"/>
          </a:xfrm>
        </p:spPr>
        <p:txBody>
          <a:bodyPr>
            <a:noAutofit/>
          </a:bodyPr>
          <a:lstStyle/>
          <a:p>
            <a:pPr algn="r" rtl="1"/>
            <a:r>
              <a:rPr lang="fa-IR" dirty="0" smtClean="0">
                <a:latin typeface="Segoe UI Light" panose="020B0502040204020203" pitchFamily="34" charset="0"/>
                <a:cs typeface="B Nazanin" panose="00000400000000000000" pitchFamily="2" charset="-78"/>
              </a:rPr>
              <a:t>مدولاسیون های کریر دیجیتال</a:t>
            </a:r>
            <a:endParaRPr lang="en-US" dirty="0">
              <a:latin typeface="Segoe UI Light" panose="020B0502040204020203" pitchFamily="34" charset="0"/>
              <a:cs typeface="B Nazanin" panose="00000400000000000000" pitchFamily="2" charset="-7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639" y="1318316"/>
            <a:ext cx="9665914" cy="5355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79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98356" y="469572"/>
            <a:ext cx="6877119" cy="640080"/>
          </a:xfrm>
        </p:spPr>
        <p:txBody>
          <a:bodyPr>
            <a:noAutofit/>
          </a:bodyPr>
          <a:lstStyle/>
          <a:p>
            <a:pPr algn="r" rtl="1"/>
            <a:r>
              <a:rPr lang="fa-IR" dirty="0" smtClean="0">
                <a:latin typeface="Segoe UI Light" panose="020B0502040204020203" pitchFamily="34" charset="0"/>
                <a:cs typeface="B Nazanin" panose="00000400000000000000" pitchFamily="2" charset="-78"/>
              </a:rPr>
              <a:t>مدولاسیون های کریر دیجیتال</a:t>
            </a:r>
            <a:endParaRPr lang="en-US" dirty="0">
              <a:latin typeface="Segoe UI Light" panose="020B0502040204020203" pitchFamily="34" charset="0"/>
              <a:cs typeface="B Nazanin" panose="00000400000000000000" pitchFamily="2" charset="-7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12" y="1524000"/>
            <a:ext cx="11763375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043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98356" y="469572"/>
            <a:ext cx="6877119" cy="640080"/>
          </a:xfrm>
        </p:spPr>
        <p:txBody>
          <a:bodyPr>
            <a:noAutofit/>
          </a:bodyPr>
          <a:lstStyle/>
          <a:p>
            <a:pPr algn="r" rtl="1"/>
            <a:r>
              <a:rPr lang="fa-IR" dirty="0" smtClean="0">
                <a:latin typeface="Segoe UI Light" panose="020B0502040204020203" pitchFamily="34" charset="0"/>
                <a:cs typeface="B Nazanin" panose="00000400000000000000" pitchFamily="2" charset="-78"/>
              </a:rPr>
              <a:t>مدولاسیون های کریر دیجیتال</a:t>
            </a:r>
            <a:endParaRPr lang="en-US" dirty="0">
              <a:latin typeface="Segoe UI Light" panose="020B0502040204020203" pitchFamily="34" charset="0"/>
              <a:cs typeface="B Nazanin" panose="00000400000000000000" pitchFamily="2" charset="-7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12" y="1765038"/>
            <a:ext cx="11763375" cy="421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44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98356" y="469572"/>
            <a:ext cx="6877119" cy="640080"/>
          </a:xfrm>
        </p:spPr>
        <p:txBody>
          <a:bodyPr>
            <a:noAutofit/>
          </a:bodyPr>
          <a:lstStyle/>
          <a:p>
            <a:pPr algn="r" rtl="1"/>
            <a:r>
              <a:rPr lang="fa-IR" dirty="0" smtClean="0">
                <a:latin typeface="Segoe UI Light" panose="020B0502040204020203" pitchFamily="34" charset="0"/>
                <a:cs typeface="B Nazanin" panose="00000400000000000000" pitchFamily="2" charset="-78"/>
              </a:rPr>
              <a:t>مدولاسیون های کریر دیجیتال</a:t>
            </a:r>
            <a:endParaRPr lang="en-US" dirty="0">
              <a:latin typeface="Segoe UI Light" panose="020B0502040204020203" pitchFamily="34" charset="0"/>
              <a:cs typeface="B Nazanin" panose="00000400000000000000" pitchFamily="2" charset="-7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085" y="1633257"/>
            <a:ext cx="11734800" cy="466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722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98356" y="469572"/>
            <a:ext cx="6877119" cy="640080"/>
          </a:xfrm>
        </p:spPr>
        <p:txBody>
          <a:bodyPr>
            <a:noAutofit/>
          </a:bodyPr>
          <a:lstStyle/>
          <a:p>
            <a:pPr algn="r" rtl="1"/>
            <a:r>
              <a:rPr lang="fa-IR" dirty="0" smtClean="0">
                <a:latin typeface="Segoe UI Light" panose="020B0502040204020203" pitchFamily="34" charset="0"/>
                <a:cs typeface="B Nazanin" panose="00000400000000000000" pitchFamily="2" charset="-78"/>
              </a:rPr>
              <a:t>مدولاسیون های کریر دیجیتال</a:t>
            </a:r>
            <a:endParaRPr lang="en-US" dirty="0">
              <a:latin typeface="Segoe UI Light" panose="020B0502040204020203" pitchFamily="34" charset="0"/>
              <a:cs typeface="B Nazanin" panose="00000400000000000000" pitchFamily="2" charset="-7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7720" y="1761396"/>
            <a:ext cx="5610225" cy="3571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824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98356" y="469572"/>
            <a:ext cx="6877119" cy="640080"/>
          </a:xfrm>
        </p:spPr>
        <p:txBody>
          <a:bodyPr>
            <a:noAutofit/>
          </a:bodyPr>
          <a:lstStyle/>
          <a:p>
            <a:pPr algn="r" rtl="1"/>
            <a:r>
              <a:rPr lang="fa-IR" dirty="0" smtClean="0">
                <a:latin typeface="Segoe UI Light" panose="020B0502040204020203" pitchFamily="34" charset="0"/>
                <a:cs typeface="B Nazanin" panose="00000400000000000000" pitchFamily="2" charset="-78"/>
              </a:rPr>
              <a:t>مدولاسیون های کریر دیجیتال</a:t>
            </a:r>
            <a:endParaRPr lang="en-US" dirty="0">
              <a:latin typeface="Segoe UI Light" panose="020B0502040204020203" pitchFamily="34" charset="0"/>
              <a:cs typeface="B Nazanin" panose="00000400000000000000" pitchFamily="2" charset="-7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613" y="1820283"/>
            <a:ext cx="11182350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611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98356" y="469572"/>
            <a:ext cx="6877119" cy="640080"/>
          </a:xfrm>
        </p:spPr>
        <p:txBody>
          <a:bodyPr>
            <a:noAutofit/>
          </a:bodyPr>
          <a:lstStyle/>
          <a:p>
            <a:pPr algn="r" rtl="1"/>
            <a:r>
              <a:rPr lang="fa-IR" dirty="0" smtClean="0">
                <a:latin typeface="Segoe UI Light" panose="020B0502040204020203" pitchFamily="34" charset="0"/>
                <a:cs typeface="B Nazanin" panose="00000400000000000000" pitchFamily="2" charset="-78"/>
              </a:rPr>
              <a:t>مدولاسیون های کریر دیجیتال</a:t>
            </a:r>
            <a:endParaRPr lang="en-US" dirty="0">
              <a:latin typeface="Segoe UI Light" panose="020B0502040204020203" pitchFamily="34" charset="0"/>
              <a:cs typeface="B Nazanin" panose="00000400000000000000" pitchFamily="2" charset="-7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8250" y="1355855"/>
            <a:ext cx="4467225" cy="27908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19" y="3962400"/>
            <a:ext cx="11553825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645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98356" y="469572"/>
            <a:ext cx="6877119" cy="640080"/>
          </a:xfrm>
        </p:spPr>
        <p:txBody>
          <a:bodyPr>
            <a:noAutofit/>
          </a:bodyPr>
          <a:lstStyle/>
          <a:p>
            <a:pPr algn="r" rtl="1"/>
            <a:r>
              <a:rPr lang="fa-IR" dirty="0" smtClean="0">
                <a:latin typeface="Segoe UI Light" panose="020B0502040204020203" pitchFamily="34" charset="0"/>
                <a:cs typeface="B Nazanin" panose="00000400000000000000" pitchFamily="2" charset="-78"/>
              </a:rPr>
              <a:t>مدولاسیون های کریر دیجیتال</a:t>
            </a:r>
            <a:endParaRPr lang="en-US" dirty="0">
              <a:latin typeface="Segoe UI Light" panose="020B0502040204020203" pitchFamily="34" charset="0"/>
              <a:cs typeface="B Nazanin" panose="00000400000000000000" pitchFamily="2" charset="-7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667" y="1503269"/>
            <a:ext cx="11487150" cy="481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371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98356" y="252792"/>
            <a:ext cx="6877119" cy="640080"/>
          </a:xfrm>
        </p:spPr>
        <p:txBody>
          <a:bodyPr>
            <a:noAutofit/>
          </a:bodyPr>
          <a:lstStyle/>
          <a:p>
            <a:pPr algn="r" rtl="1"/>
            <a:r>
              <a:rPr lang="fa-IR" dirty="0" smtClean="0">
                <a:latin typeface="Segoe UI Light" panose="020B0502040204020203" pitchFamily="34" charset="0"/>
                <a:cs typeface="B Nazanin" panose="00000400000000000000" pitchFamily="2" charset="-78"/>
              </a:rPr>
              <a:t>مدولاسیون های کریر دیجیتال</a:t>
            </a:r>
            <a:endParaRPr lang="en-US" dirty="0">
              <a:latin typeface="Segoe UI Light" panose="020B0502040204020203" pitchFamily="34" charset="0"/>
              <a:cs typeface="B Nazanin" panose="00000400000000000000" pitchFamily="2" charset="-7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92872"/>
            <a:ext cx="9463760" cy="5965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262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98356" y="469572"/>
            <a:ext cx="6877119" cy="640080"/>
          </a:xfrm>
        </p:spPr>
        <p:txBody>
          <a:bodyPr>
            <a:noAutofit/>
          </a:bodyPr>
          <a:lstStyle/>
          <a:p>
            <a:pPr algn="r" rtl="1"/>
            <a:r>
              <a:rPr lang="fa-IR" dirty="0" smtClean="0">
                <a:latin typeface="Segoe UI Light" panose="020B0502040204020203" pitchFamily="34" charset="0"/>
                <a:cs typeface="B Nazanin" panose="00000400000000000000" pitchFamily="2" charset="-78"/>
              </a:rPr>
              <a:t>مدولاسیون های کریر دیجیتال</a:t>
            </a:r>
            <a:endParaRPr lang="en-US" dirty="0">
              <a:latin typeface="Segoe UI Light" panose="020B0502040204020203" pitchFamily="34" charset="0"/>
              <a:cs typeface="B Nazanin" panose="00000400000000000000" pitchFamily="2" charset="-7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75" y="2185987"/>
            <a:ext cx="11830050" cy="2486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912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98356" y="469572"/>
            <a:ext cx="6877119" cy="640080"/>
          </a:xfrm>
        </p:spPr>
        <p:txBody>
          <a:bodyPr>
            <a:noAutofit/>
          </a:bodyPr>
          <a:lstStyle/>
          <a:p>
            <a:pPr algn="r" rtl="1"/>
            <a:r>
              <a:rPr lang="fa-IR" dirty="0" smtClean="0">
                <a:latin typeface="Segoe UI Light" panose="020B0502040204020203" pitchFamily="34" charset="0"/>
                <a:cs typeface="B Nazanin" panose="00000400000000000000" pitchFamily="2" charset="-78"/>
              </a:rPr>
              <a:t>مدولاسیون های کریر دیجیتال</a:t>
            </a:r>
            <a:endParaRPr lang="en-US" dirty="0">
              <a:latin typeface="Segoe UI Light" panose="020B0502040204020203" pitchFamily="34" charset="0"/>
              <a:cs typeface="B Nazanin" panose="00000400000000000000" pitchFamily="2" charset="-7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737" y="1662112"/>
            <a:ext cx="11820525" cy="3533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322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98356" y="469572"/>
            <a:ext cx="6877119" cy="640080"/>
          </a:xfrm>
        </p:spPr>
        <p:txBody>
          <a:bodyPr>
            <a:noAutofit/>
          </a:bodyPr>
          <a:lstStyle/>
          <a:p>
            <a:pPr algn="r" rtl="1"/>
            <a:r>
              <a:rPr lang="fa-IR" dirty="0" smtClean="0">
                <a:latin typeface="Segoe UI Light" panose="020B0502040204020203" pitchFamily="34" charset="0"/>
                <a:cs typeface="B Nazanin" panose="00000400000000000000" pitchFamily="2" charset="-78"/>
              </a:rPr>
              <a:t>مدولاسیون های کریر دیجیتال</a:t>
            </a:r>
            <a:endParaRPr lang="en-US" dirty="0">
              <a:latin typeface="Segoe UI Light" panose="020B0502040204020203" pitchFamily="34" charset="0"/>
              <a:cs typeface="B Nazanin" panose="00000400000000000000" pitchFamily="2" charset="-7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487" y="1294280"/>
            <a:ext cx="11601450" cy="491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569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98356" y="469572"/>
            <a:ext cx="6877119" cy="640080"/>
          </a:xfrm>
        </p:spPr>
        <p:txBody>
          <a:bodyPr>
            <a:noAutofit/>
          </a:bodyPr>
          <a:lstStyle/>
          <a:p>
            <a:pPr algn="r" rtl="1"/>
            <a:r>
              <a:rPr lang="fa-IR" dirty="0" smtClean="0">
                <a:latin typeface="Segoe UI Light" panose="020B0502040204020203" pitchFamily="34" charset="0"/>
                <a:cs typeface="B Nazanin" panose="00000400000000000000" pitchFamily="2" charset="-78"/>
              </a:rPr>
              <a:t>مدولاسیون های کریر دیجیتال</a:t>
            </a:r>
            <a:endParaRPr lang="en-US" dirty="0">
              <a:latin typeface="Segoe UI Light" panose="020B0502040204020203" pitchFamily="34" charset="0"/>
              <a:cs typeface="B Nazanin" panose="00000400000000000000" pitchFamily="2" charset="-7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187" y="1634321"/>
            <a:ext cx="11477625" cy="460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217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98356" y="469572"/>
            <a:ext cx="6877119" cy="640080"/>
          </a:xfrm>
        </p:spPr>
        <p:txBody>
          <a:bodyPr>
            <a:noAutofit/>
          </a:bodyPr>
          <a:lstStyle/>
          <a:p>
            <a:pPr algn="r" rtl="1"/>
            <a:r>
              <a:rPr lang="fa-IR" dirty="0" smtClean="0">
                <a:latin typeface="Segoe UI Light" panose="020B0502040204020203" pitchFamily="34" charset="0"/>
                <a:cs typeface="B Nazanin" panose="00000400000000000000" pitchFamily="2" charset="-78"/>
              </a:rPr>
              <a:t>مدولاسیون های کریر دیجیتال</a:t>
            </a:r>
            <a:endParaRPr lang="en-US" dirty="0">
              <a:latin typeface="Segoe UI Light" panose="020B0502040204020203" pitchFamily="34" charset="0"/>
              <a:cs typeface="B Nazanin" panose="00000400000000000000" pitchFamily="2" charset="-7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2672379"/>
            <a:ext cx="117348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986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98356" y="469572"/>
            <a:ext cx="6877119" cy="640080"/>
          </a:xfrm>
        </p:spPr>
        <p:txBody>
          <a:bodyPr>
            <a:noAutofit/>
          </a:bodyPr>
          <a:lstStyle/>
          <a:p>
            <a:pPr algn="r" rtl="1"/>
            <a:r>
              <a:rPr lang="fa-IR" dirty="0" smtClean="0">
                <a:latin typeface="Segoe UI Light" panose="020B0502040204020203" pitchFamily="34" charset="0"/>
                <a:cs typeface="B Nazanin" panose="00000400000000000000" pitchFamily="2" charset="-78"/>
              </a:rPr>
              <a:t>مدولاسیون های کریر دیجیتال</a:t>
            </a:r>
            <a:endParaRPr lang="en-US" dirty="0">
              <a:latin typeface="Segoe UI Light" panose="020B0502040204020203" pitchFamily="34" charset="0"/>
              <a:cs typeface="B Nazanin" panose="00000400000000000000" pitchFamily="2" charset="-7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202" y="1197852"/>
            <a:ext cx="10086751" cy="5435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213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98356" y="469572"/>
            <a:ext cx="6877119" cy="640080"/>
          </a:xfrm>
        </p:spPr>
        <p:txBody>
          <a:bodyPr>
            <a:noAutofit/>
          </a:bodyPr>
          <a:lstStyle/>
          <a:p>
            <a:pPr algn="r" rtl="1"/>
            <a:r>
              <a:rPr lang="fa-IR" dirty="0" smtClean="0">
                <a:latin typeface="Segoe UI Light" panose="020B0502040204020203" pitchFamily="34" charset="0"/>
                <a:cs typeface="B Nazanin" panose="00000400000000000000" pitchFamily="2" charset="-78"/>
              </a:rPr>
              <a:t>مدولاسیون های کریر دیجیتال</a:t>
            </a:r>
            <a:endParaRPr lang="en-US" dirty="0">
              <a:latin typeface="Segoe UI Light" panose="020B0502040204020203" pitchFamily="34" charset="0"/>
              <a:cs typeface="B Nazanin" panose="00000400000000000000" pitchFamily="2" charset="-7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64" y="1796582"/>
            <a:ext cx="11525250" cy="444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416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98356" y="469572"/>
            <a:ext cx="6877119" cy="640080"/>
          </a:xfrm>
        </p:spPr>
        <p:txBody>
          <a:bodyPr>
            <a:noAutofit/>
          </a:bodyPr>
          <a:lstStyle/>
          <a:p>
            <a:pPr algn="r" rtl="1"/>
            <a:r>
              <a:rPr lang="fa-IR" dirty="0" smtClean="0">
                <a:latin typeface="Segoe UI Light" panose="020B0502040204020203" pitchFamily="34" charset="0"/>
                <a:cs typeface="B Nazanin" panose="00000400000000000000" pitchFamily="2" charset="-78"/>
              </a:rPr>
              <a:t>مدولاسیون های کریر دیجیتال</a:t>
            </a:r>
            <a:endParaRPr lang="en-US" dirty="0">
              <a:latin typeface="Segoe UI Light" panose="020B0502040204020203" pitchFamily="34" charset="0"/>
              <a:cs typeface="B Nazanin" panose="00000400000000000000" pitchFamily="2" charset="-7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62" y="1666875"/>
            <a:ext cx="11877675" cy="352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895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98356" y="469572"/>
            <a:ext cx="6877119" cy="640080"/>
          </a:xfrm>
        </p:spPr>
        <p:txBody>
          <a:bodyPr>
            <a:noAutofit/>
          </a:bodyPr>
          <a:lstStyle/>
          <a:p>
            <a:pPr algn="r" rtl="1"/>
            <a:r>
              <a:rPr lang="fa-IR" dirty="0" smtClean="0">
                <a:latin typeface="Segoe UI Light" panose="020B0502040204020203" pitchFamily="34" charset="0"/>
                <a:cs typeface="B Nazanin" panose="00000400000000000000" pitchFamily="2" charset="-78"/>
              </a:rPr>
              <a:t>مدولاسیون های کریر دیجیتال</a:t>
            </a:r>
            <a:endParaRPr lang="en-US" dirty="0">
              <a:latin typeface="Segoe UI Light" panose="020B0502040204020203" pitchFamily="34" charset="0"/>
              <a:cs typeface="B Nazanin" panose="00000400000000000000" pitchFamily="2" charset="-7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739" y="1261681"/>
            <a:ext cx="4314825" cy="6953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739" y="1957006"/>
            <a:ext cx="3486150" cy="12382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739" y="3176779"/>
            <a:ext cx="4933950" cy="12573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99936" y="1261681"/>
            <a:ext cx="3360118" cy="285293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99936" y="4114611"/>
            <a:ext cx="3117799" cy="169182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99936" y="5806440"/>
            <a:ext cx="3013206" cy="1031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167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98356" y="469572"/>
            <a:ext cx="6877119" cy="640080"/>
          </a:xfrm>
        </p:spPr>
        <p:txBody>
          <a:bodyPr>
            <a:noAutofit/>
          </a:bodyPr>
          <a:lstStyle/>
          <a:p>
            <a:pPr algn="r" rtl="1"/>
            <a:r>
              <a:rPr lang="fa-IR" dirty="0" smtClean="0">
                <a:latin typeface="Segoe UI Light" panose="020B0502040204020203" pitchFamily="34" charset="0"/>
                <a:cs typeface="B Nazanin" panose="00000400000000000000" pitchFamily="2" charset="-78"/>
              </a:rPr>
              <a:t>مدولاسیون های کریر دیجیتال</a:t>
            </a:r>
            <a:endParaRPr lang="en-US" dirty="0">
              <a:latin typeface="Segoe UI Light" panose="020B0502040204020203" pitchFamily="34" charset="0"/>
              <a:cs typeface="B Nazanin" panose="00000400000000000000" pitchFamily="2" charset="-7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25" y="2014537"/>
            <a:ext cx="11715750" cy="282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235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98356" y="469572"/>
            <a:ext cx="6877119" cy="640080"/>
          </a:xfrm>
        </p:spPr>
        <p:txBody>
          <a:bodyPr>
            <a:noAutofit/>
          </a:bodyPr>
          <a:lstStyle/>
          <a:p>
            <a:pPr algn="r" rtl="1"/>
            <a:r>
              <a:rPr lang="fa-IR" dirty="0" smtClean="0">
                <a:latin typeface="Segoe UI Light" panose="020B0502040204020203" pitchFamily="34" charset="0"/>
                <a:cs typeface="B Nazanin" panose="00000400000000000000" pitchFamily="2" charset="-78"/>
              </a:rPr>
              <a:t>مدولاسیون های کریر دیجیتال</a:t>
            </a:r>
            <a:endParaRPr lang="en-US" dirty="0">
              <a:latin typeface="Segoe UI Light" panose="020B0502040204020203" pitchFamily="34" charset="0"/>
              <a:cs typeface="B Nazanin" panose="00000400000000000000" pitchFamily="2" charset="-7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397" y="1209160"/>
            <a:ext cx="11021153" cy="5567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623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98356" y="469572"/>
            <a:ext cx="6877119" cy="640080"/>
          </a:xfrm>
        </p:spPr>
        <p:txBody>
          <a:bodyPr>
            <a:noAutofit/>
          </a:bodyPr>
          <a:lstStyle/>
          <a:p>
            <a:pPr algn="r" rtl="1"/>
            <a:r>
              <a:rPr lang="fa-IR" dirty="0" smtClean="0">
                <a:latin typeface="Segoe UI Light" panose="020B0502040204020203" pitchFamily="34" charset="0"/>
                <a:cs typeface="B Nazanin" panose="00000400000000000000" pitchFamily="2" charset="-78"/>
              </a:rPr>
              <a:t>مدولاسیون های کریر دیجیتال</a:t>
            </a:r>
            <a:endParaRPr lang="en-US" dirty="0">
              <a:latin typeface="Segoe UI Light" panose="020B0502040204020203" pitchFamily="34" charset="0"/>
              <a:cs typeface="B Nazanin" panose="00000400000000000000" pitchFamily="2" charset="-7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849" y="1208686"/>
            <a:ext cx="10402589" cy="5649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75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98356" y="469572"/>
            <a:ext cx="6877119" cy="640080"/>
          </a:xfrm>
        </p:spPr>
        <p:txBody>
          <a:bodyPr>
            <a:noAutofit/>
          </a:bodyPr>
          <a:lstStyle/>
          <a:p>
            <a:pPr algn="r" rtl="1"/>
            <a:r>
              <a:rPr lang="fa-IR" dirty="0" smtClean="0">
                <a:latin typeface="Segoe UI Light" panose="020B0502040204020203" pitchFamily="34" charset="0"/>
                <a:cs typeface="B Nazanin" panose="00000400000000000000" pitchFamily="2" charset="-78"/>
              </a:rPr>
              <a:t>مدولاسیون های کریر دیجیتال</a:t>
            </a:r>
            <a:endParaRPr lang="en-US" dirty="0">
              <a:latin typeface="Segoe UI Light" panose="020B0502040204020203" pitchFamily="34" charset="0"/>
              <a:cs typeface="B Nazanin" panose="00000400000000000000" pitchFamily="2" charset="-7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6831" y="1393698"/>
            <a:ext cx="8477250" cy="20955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6831" y="3489198"/>
            <a:ext cx="7686675" cy="255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333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98356" y="469572"/>
            <a:ext cx="6877119" cy="640080"/>
          </a:xfrm>
        </p:spPr>
        <p:txBody>
          <a:bodyPr>
            <a:noAutofit/>
          </a:bodyPr>
          <a:lstStyle/>
          <a:p>
            <a:pPr algn="r" rtl="1"/>
            <a:r>
              <a:rPr lang="fa-IR" dirty="0" smtClean="0">
                <a:latin typeface="Segoe UI Light" panose="020B0502040204020203" pitchFamily="34" charset="0"/>
                <a:cs typeface="B Nazanin" panose="00000400000000000000" pitchFamily="2" charset="-78"/>
              </a:rPr>
              <a:t>مدولاسیون های کریر دیجیتال</a:t>
            </a:r>
            <a:endParaRPr lang="en-US" dirty="0">
              <a:latin typeface="Segoe UI Light" panose="020B0502040204020203" pitchFamily="34" charset="0"/>
              <a:cs typeface="B Nazanin" panose="00000400000000000000" pitchFamily="2" charset="-7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1923" y="1502854"/>
            <a:ext cx="1419225" cy="5238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8839" y="1880425"/>
            <a:ext cx="8629650" cy="267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482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98356" y="469572"/>
            <a:ext cx="6877119" cy="640080"/>
          </a:xfrm>
        </p:spPr>
        <p:txBody>
          <a:bodyPr>
            <a:noAutofit/>
          </a:bodyPr>
          <a:lstStyle/>
          <a:p>
            <a:pPr algn="r" rtl="1"/>
            <a:r>
              <a:rPr lang="fa-IR" dirty="0" smtClean="0">
                <a:latin typeface="Segoe UI Light" panose="020B0502040204020203" pitchFamily="34" charset="0"/>
                <a:cs typeface="B Nazanin" panose="00000400000000000000" pitchFamily="2" charset="-78"/>
              </a:rPr>
              <a:t>مدولاسیون های کریر دیجیتال</a:t>
            </a:r>
            <a:endParaRPr lang="en-US" dirty="0">
              <a:latin typeface="Segoe UI Light" panose="020B0502040204020203" pitchFamily="34" charset="0"/>
              <a:cs typeface="B Nazanin" panose="00000400000000000000" pitchFamily="2" charset="-7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015" y="1257300"/>
            <a:ext cx="8629650" cy="560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167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98356" y="469572"/>
            <a:ext cx="6877119" cy="640080"/>
          </a:xfrm>
        </p:spPr>
        <p:txBody>
          <a:bodyPr>
            <a:noAutofit/>
          </a:bodyPr>
          <a:lstStyle/>
          <a:p>
            <a:pPr algn="r" rtl="1"/>
            <a:r>
              <a:rPr lang="fa-IR" dirty="0" smtClean="0">
                <a:latin typeface="Segoe UI Light" panose="020B0502040204020203" pitchFamily="34" charset="0"/>
                <a:cs typeface="B Nazanin" panose="00000400000000000000" pitchFamily="2" charset="-78"/>
              </a:rPr>
              <a:t>مدولاسیون های کریر دیجیتال</a:t>
            </a:r>
            <a:endParaRPr lang="en-US" dirty="0">
              <a:latin typeface="Segoe UI Light" panose="020B0502040204020203" pitchFamily="34" charset="0"/>
              <a:cs typeface="B Nazanin" panose="00000400000000000000" pitchFamily="2" charset="-7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5986" y="1271017"/>
            <a:ext cx="7860412" cy="5354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517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98356" y="469572"/>
            <a:ext cx="6877119" cy="640080"/>
          </a:xfrm>
        </p:spPr>
        <p:txBody>
          <a:bodyPr>
            <a:noAutofit/>
          </a:bodyPr>
          <a:lstStyle/>
          <a:p>
            <a:pPr algn="r" rtl="1"/>
            <a:r>
              <a:rPr lang="fa-IR" dirty="0" smtClean="0">
                <a:latin typeface="Segoe UI Light" panose="020B0502040204020203" pitchFamily="34" charset="0"/>
                <a:cs typeface="B Nazanin" panose="00000400000000000000" pitchFamily="2" charset="-78"/>
              </a:rPr>
              <a:t>مدولاسیون های کریر دیجیتال</a:t>
            </a:r>
            <a:endParaRPr lang="en-US" dirty="0">
              <a:latin typeface="Segoe UI Light" panose="020B0502040204020203" pitchFamily="34" charset="0"/>
              <a:cs typeface="B Nazanin" panose="00000400000000000000" pitchFamily="2" charset="-7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2103" y="1630870"/>
            <a:ext cx="8658225" cy="3724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147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98356" y="469572"/>
            <a:ext cx="6877119" cy="640080"/>
          </a:xfrm>
        </p:spPr>
        <p:txBody>
          <a:bodyPr>
            <a:noAutofit/>
          </a:bodyPr>
          <a:lstStyle/>
          <a:p>
            <a:pPr algn="r" rtl="1"/>
            <a:r>
              <a:rPr lang="fa-IR" dirty="0" smtClean="0">
                <a:latin typeface="Segoe UI Light" panose="020B0502040204020203" pitchFamily="34" charset="0"/>
                <a:cs typeface="B Nazanin" panose="00000400000000000000" pitchFamily="2" charset="-78"/>
              </a:rPr>
              <a:t>مدولاسیون های کریر دیجیتال</a:t>
            </a:r>
            <a:endParaRPr lang="en-US" dirty="0">
              <a:latin typeface="Segoe UI Light" panose="020B0502040204020203" pitchFamily="34" charset="0"/>
              <a:cs typeface="B Nazanin" panose="00000400000000000000" pitchFamily="2" charset="-7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206" y="1392779"/>
            <a:ext cx="11791950" cy="577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400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98356" y="469572"/>
            <a:ext cx="6877119" cy="640080"/>
          </a:xfrm>
        </p:spPr>
        <p:txBody>
          <a:bodyPr>
            <a:noAutofit/>
          </a:bodyPr>
          <a:lstStyle/>
          <a:p>
            <a:pPr algn="r" rtl="1"/>
            <a:r>
              <a:rPr lang="fa-IR" dirty="0" smtClean="0">
                <a:latin typeface="Segoe UI Light" panose="020B0502040204020203" pitchFamily="34" charset="0"/>
                <a:cs typeface="B Nazanin" panose="00000400000000000000" pitchFamily="2" charset="-78"/>
              </a:rPr>
              <a:t>مدولاسیون های کریر دیجیتال</a:t>
            </a:r>
            <a:endParaRPr lang="en-US" dirty="0">
              <a:latin typeface="Segoe UI Light" panose="020B0502040204020203" pitchFamily="34" charset="0"/>
              <a:cs typeface="B Nazanin" panose="00000400000000000000" pitchFamily="2" charset="-7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5739" y="1328356"/>
            <a:ext cx="8096250" cy="14763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3289" y="2687764"/>
            <a:ext cx="8648700" cy="254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354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98356" y="469572"/>
            <a:ext cx="6877119" cy="640080"/>
          </a:xfrm>
        </p:spPr>
        <p:txBody>
          <a:bodyPr>
            <a:noAutofit/>
          </a:bodyPr>
          <a:lstStyle/>
          <a:p>
            <a:pPr algn="r" rtl="1"/>
            <a:r>
              <a:rPr lang="fa-IR" dirty="0" smtClean="0">
                <a:latin typeface="Segoe UI Light" panose="020B0502040204020203" pitchFamily="34" charset="0"/>
                <a:cs typeface="B Nazanin" panose="00000400000000000000" pitchFamily="2" charset="-78"/>
              </a:rPr>
              <a:t>مدولاسیون های کریر دیجیتال</a:t>
            </a:r>
            <a:endParaRPr lang="en-US" dirty="0">
              <a:latin typeface="Segoe UI Light" panose="020B0502040204020203" pitchFamily="34" charset="0"/>
              <a:cs typeface="B Nazanin" panose="00000400000000000000" pitchFamily="2" charset="-7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3087" y="1304925"/>
            <a:ext cx="8505825" cy="42481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0287" y="5467350"/>
            <a:ext cx="8048625" cy="139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512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98356" y="469572"/>
            <a:ext cx="6877119" cy="640080"/>
          </a:xfrm>
        </p:spPr>
        <p:txBody>
          <a:bodyPr>
            <a:noAutofit/>
          </a:bodyPr>
          <a:lstStyle/>
          <a:p>
            <a:pPr algn="r" rtl="1"/>
            <a:r>
              <a:rPr lang="fa-IR" dirty="0" smtClean="0">
                <a:latin typeface="Segoe UI Light" panose="020B0502040204020203" pitchFamily="34" charset="0"/>
                <a:cs typeface="B Nazanin" panose="00000400000000000000" pitchFamily="2" charset="-78"/>
              </a:rPr>
              <a:t>مدولاسیون های کریر دیجیتال</a:t>
            </a:r>
            <a:endParaRPr lang="en-US" dirty="0">
              <a:latin typeface="Segoe UI Light" panose="020B0502040204020203" pitchFamily="34" charset="0"/>
              <a:cs typeface="B Nazanin" panose="00000400000000000000" pitchFamily="2" charset="-7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3855" y="1311021"/>
            <a:ext cx="8658225" cy="25717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9555" y="3882771"/>
            <a:ext cx="8772525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157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98356" y="469572"/>
            <a:ext cx="6877119" cy="640080"/>
          </a:xfrm>
        </p:spPr>
        <p:txBody>
          <a:bodyPr>
            <a:noAutofit/>
          </a:bodyPr>
          <a:lstStyle/>
          <a:p>
            <a:pPr algn="r" rtl="1"/>
            <a:r>
              <a:rPr lang="fa-IR" dirty="0" smtClean="0">
                <a:latin typeface="Segoe UI Light" panose="020B0502040204020203" pitchFamily="34" charset="0"/>
                <a:cs typeface="B Nazanin" panose="00000400000000000000" pitchFamily="2" charset="-78"/>
              </a:rPr>
              <a:t>مدولاسیون های کریر دیجیتال</a:t>
            </a:r>
            <a:endParaRPr lang="en-US" dirty="0">
              <a:latin typeface="Segoe UI Light" panose="020B0502040204020203" pitchFamily="34" charset="0"/>
              <a:cs typeface="B Nazanin" panose="00000400000000000000" pitchFamily="2" charset="-7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4802" y="1533906"/>
            <a:ext cx="8648700" cy="468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635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98356" y="469572"/>
            <a:ext cx="6877119" cy="640080"/>
          </a:xfrm>
        </p:spPr>
        <p:txBody>
          <a:bodyPr>
            <a:noAutofit/>
          </a:bodyPr>
          <a:lstStyle/>
          <a:p>
            <a:pPr algn="r" rtl="1"/>
            <a:r>
              <a:rPr lang="fa-IR" dirty="0" smtClean="0">
                <a:latin typeface="Segoe UI Light" panose="020B0502040204020203" pitchFamily="34" charset="0"/>
                <a:cs typeface="B Nazanin" panose="00000400000000000000" pitchFamily="2" charset="-78"/>
              </a:rPr>
              <a:t>مدولاسیون های کریر دیجیتال</a:t>
            </a:r>
            <a:endParaRPr lang="en-US" dirty="0">
              <a:latin typeface="Segoe UI Light" panose="020B0502040204020203" pitchFamily="34" charset="0"/>
              <a:cs typeface="B Nazanin" panose="00000400000000000000" pitchFamily="2" charset="-7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4679" y="1368552"/>
            <a:ext cx="8629650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657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98356" y="469572"/>
            <a:ext cx="6877119" cy="640080"/>
          </a:xfrm>
        </p:spPr>
        <p:txBody>
          <a:bodyPr>
            <a:noAutofit/>
          </a:bodyPr>
          <a:lstStyle/>
          <a:p>
            <a:pPr algn="r" rtl="1"/>
            <a:r>
              <a:rPr lang="fa-IR" dirty="0" smtClean="0">
                <a:latin typeface="Segoe UI Light" panose="020B0502040204020203" pitchFamily="34" charset="0"/>
                <a:cs typeface="B Nazanin" panose="00000400000000000000" pitchFamily="2" charset="-78"/>
              </a:rPr>
              <a:t>مدولاسیون های کریر دیجیتال</a:t>
            </a:r>
            <a:endParaRPr lang="en-US" dirty="0">
              <a:latin typeface="Segoe UI Light" panose="020B0502040204020203" pitchFamily="34" charset="0"/>
              <a:cs typeface="B Nazanin" panose="00000400000000000000" pitchFamily="2" charset="-7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3995" y="1317688"/>
            <a:ext cx="4010025" cy="6381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9327" y="2036445"/>
            <a:ext cx="8810625" cy="441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47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98356" y="469572"/>
            <a:ext cx="6877119" cy="640080"/>
          </a:xfrm>
        </p:spPr>
        <p:txBody>
          <a:bodyPr>
            <a:noAutofit/>
          </a:bodyPr>
          <a:lstStyle/>
          <a:p>
            <a:pPr algn="r" rtl="1"/>
            <a:r>
              <a:rPr lang="fa-IR" dirty="0" smtClean="0">
                <a:latin typeface="Segoe UI Light" panose="020B0502040204020203" pitchFamily="34" charset="0"/>
                <a:cs typeface="B Nazanin" panose="00000400000000000000" pitchFamily="2" charset="-78"/>
              </a:rPr>
              <a:t>مدولاسیون های کریر دیجیتال</a:t>
            </a:r>
            <a:endParaRPr lang="en-US" dirty="0">
              <a:latin typeface="Segoe UI Light" panose="020B0502040204020203" pitchFamily="34" charset="0"/>
              <a:cs typeface="B Nazanin" panose="00000400000000000000" pitchFamily="2" charset="-7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440" y="1382458"/>
            <a:ext cx="8715375" cy="517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800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98356" y="469572"/>
            <a:ext cx="6877119" cy="640080"/>
          </a:xfrm>
        </p:spPr>
        <p:txBody>
          <a:bodyPr>
            <a:noAutofit/>
          </a:bodyPr>
          <a:lstStyle/>
          <a:p>
            <a:pPr algn="r" rtl="1"/>
            <a:r>
              <a:rPr lang="fa-IR" dirty="0" smtClean="0">
                <a:latin typeface="Segoe UI Light" panose="020B0502040204020203" pitchFamily="34" charset="0"/>
                <a:cs typeface="B Nazanin" panose="00000400000000000000" pitchFamily="2" charset="-78"/>
              </a:rPr>
              <a:t>مدولاسیون های کریر دیجیتال</a:t>
            </a:r>
            <a:endParaRPr lang="en-US" dirty="0">
              <a:latin typeface="Segoe UI Light" panose="020B0502040204020203" pitchFamily="34" charset="0"/>
              <a:cs typeface="B Nazanin" panose="00000400000000000000" pitchFamily="2" charset="-7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2580" y="1219962"/>
            <a:ext cx="7057644" cy="142144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1402" y="2641407"/>
            <a:ext cx="7620000" cy="4153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295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98356" y="469572"/>
            <a:ext cx="6877119" cy="640080"/>
          </a:xfrm>
        </p:spPr>
        <p:txBody>
          <a:bodyPr>
            <a:noAutofit/>
          </a:bodyPr>
          <a:lstStyle/>
          <a:p>
            <a:pPr algn="r" rtl="1"/>
            <a:r>
              <a:rPr lang="fa-IR" dirty="0" smtClean="0">
                <a:latin typeface="Segoe UI Light" panose="020B0502040204020203" pitchFamily="34" charset="0"/>
                <a:cs typeface="B Nazanin" panose="00000400000000000000" pitchFamily="2" charset="-78"/>
              </a:rPr>
              <a:t>مدولاسیون های کریر دیجیتال</a:t>
            </a:r>
            <a:endParaRPr lang="en-US" dirty="0">
              <a:latin typeface="Segoe UI Light" panose="020B0502040204020203" pitchFamily="34" charset="0"/>
              <a:cs typeface="B Nazanin" panose="00000400000000000000" pitchFamily="2" charset="-7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6130" y="1419606"/>
            <a:ext cx="8524875" cy="445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355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98356" y="469572"/>
            <a:ext cx="6877119" cy="640080"/>
          </a:xfrm>
        </p:spPr>
        <p:txBody>
          <a:bodyPr>
            <a:noAutofit/>
          </a:bodyPr>
          <a:lstStyle/>
          <a:p>
            <a:pPr algn="r" rtl="1"/>
            <a:r>
              <a:rPr lang="fa-IR" dirty="0" smtClean="0">
                <a:latin typeface="Segoe UI Light" panose="020B0502040204020203" pitchFamily="34" charset="0"/>
                <a:cs typeface="B Nazanin" panose="00000400000000000000" pitchFamily="2" charset="-78"/>
              </a:rPr>
              <a:t>مدولاسیون های کریر دیجیتال</a:t>
            </a:r>
            <a:endParaRPr lang="en-US" dirty="0">
              <a:latin typeface="Segoe UI Light" panose="020B0502040204020203" pitchFamily="34" charset="0"/>
              <a:cs typeface="B Nazanin" panose="00000400000000000000" pitchFamily="2" charset="-7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016" y="1314259"/>
            <a:ext cx="8839200" cy="26384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1141" y="3952684"/>
            <a:ext cx="8601075" cy="287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375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98356" y="469572"/>
            <a:ext cx="6877119" cy="640080"/>
          </a:xfrm>
        </p:spPr>
        <p:txBody>
          <a:bodyPr>
            <a:noAutofit/>
          </a:bodyPr>
          <a:lstStyle/>
          <a:p>
            <a:pPr algn="r" rtl="1"/>
            <a:r>
              <a:rPr lang="fa-IR" dirty="0" smtClean="0">
                <a:latin typeface="Segoe UI Light" panose="020B0502040204020203" pitchFamily="34" charset="0"/>
                <a:cs typeface="B Nazanin" panose="00000400000000000000" pitchFamily="2" charset="-78"/>
              </a:rPr>
              <a:t>مدولاسیون های کریر دیجیتال</a:t>
            </a:r>
            <a:endParaRPr lang="en-US" dirty="0">
              <a:latin typeface="Segoe UI Light" panose="020B0502040204020203" pitchFamily="34" charset="0"/>
              <a:cs typeface="B Nazanin" panose="00000400000000000000" pitchFamily="2" charset="-7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941" y="1257296"/>
            <a:ext cx="10941534" cy="5600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122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98356" y="469572"/>
            <a:ext cx="6877119" cy="640080"/>
          </a:xfrm>
        </p:spPr>
        <p:txBody>
          <a:bodyPr>
            <a:noAutofit/>
          </a:bodyPr>
          <a:lstStyle/>
          <a:p>
            <a:pPr algn="r" rtl="1"/>
            <a:r>
              <a:rPr lang="fa-IR" dirty="0" smtClean="0">
                <a:latin typeface="Segoe UI Light" panose="020B0502040204020203" pitchFamily="34" charset="0"/>
                <a:cs typeface="B Nazanin" panose="00000400000000000000" pitchFamily="2" charset="-78"/>
              </a:rPr>
              <a:t>مدولاسیون های کریر دیجیتال</a:t>
            </a:r>
            <a:endParaRPr lang="en-US" dirty="0">
              <a:latin typeface="Segoe UI Light" panose="020B0502040204020203" pitchFamily="34" charset="0"/>
              <a:cs typeface="B Nazanin" panose="00000400000000000000" pitchFamily="2" charset="-7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3065" y="1678876"/>
            <a:ext cx="8591550" cy="452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015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98356" y="469572"/>
            <a:ext cx="6877119" cy="640080"/>
          </a:xfrm>
        </p:spPr>
        <p:txBody>
          <a:bodyPr>
            <a:noAutofit/>
          </a:bodyPr>
          <a:lstStyle/>
          <a:p>
            <a:pPr algn="r" rtl="1"/>
            <a:r>
              <a:rPr lang="fa-IR" dirty="0" smtClean="0">
                <a:latin typeface="Segoe UI Light" panose="020B0502040204020203" pitchFamily="34" charset="0"/>
                <a:cs typeface="B Nazanin" panose="00000400000000000000" pitchFamily="2" charset="-78"/>
              </a:rPr>
              <a:t>مدولاسیون های کریر دیجیتال</a:t>
            </a:r>
            <a:endParaRPr lang="en-US" dirty="0">
              <a:latin typeface="Segoe UI Light" panose="020B0502040204020203" pitchFamily="34" charset="0"/>
              <a:cs typeface="B Nazanin" panose="00000400000000000000" pitchFamily="2" charset="-7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0504" y="1781556"/>
            <a:ext cx="8562975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570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98356" y="469572"/>
            <a:ext cx="6877119" cy="640080"/>
          </a:xfrm>
        </p:spPr>
        <p:txBody>
          <a:bodyPr>
            <a:noAutofit/>
          </a:bodyPr>
          <a:lstStyle/>
          <a:p>
            <a:pPr algn="r" rtl="1"/>
            <a:r>
              <a:rPr lang="fa-IR" dirty="0" smtClean="0">
                <a:latin typeface="Segoe UI Light" panose="020B0502040204020203" pitchFamily="34" charset="0"/>
                <a:cs typeface="B Nazanin" panose="00000400000000000000" pitchFamily="2" charset="-78"/>
              </a:rPr>
              <a:t>مدولاسیون های کریر دیجیتال</a:t>
            </a:r>
            <a:endParaRPr lang="en-US" dirty="0">
              <a:latin typeface="Segoe UI Light" panose="020B0502040204020203" pitchFamily="34" charset="0"/>
              <a:cs typeface="B Nazanin" panose="00000400000000000000" pitchFamily="2" charset="-7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000" y="1454277"/>
            <a:ext cx="8715375" cy="455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012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98356" y="469572"/>
            <a:ext cx="6877119" cy="640080"/>
          </a:xfrm>
        </p:spPr>
        <p:txBody>
          <a:bodyPr>
            <a:noAutofit/>
          </a:bodyPr>
          <a:lstStyle/>
          <a:p>
            <a:pPr algn="r" rtl="1"/>
            <a:r>
              <a:rPr lang="fa-IR" dirty="0" smtClean="0">
                <a:latin typeface="Segoe UI Light" panose="020B0502040204020203" pitchFamily="34" charset="0"/>
                <a:cs typeface="B Nazanin" panose="00000400000000000000" pitchFamily="2" charset="-78"/>
              </a:rPr>
              <a:t>مدولاسیون های کریر دیجیتال</a:t>
            </a:r>
            <a:endParaRPr lang="en-US" dirty="0">
              <a:latin typeface="Segoe UI Light" panose="020B0502040204020203" pitchFamily="34" charset="0"/>
              <a:cs typeface="B Nazanin" panose="00000400000000000000" pitchFamily="2" charset="-7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7440" y="1267922"/>
            <a:ext cx="7477640" cy="5693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417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98356" y="469572"/>
            <a:ext cx="6877119" cy="640080"/>
          </a:xfrm>
        </p:spPr>
        <p:txBody>
          <a:bodyPr>
            <a:noAutofit/>
          </a:bodyPr>
          <a:lstStyle/>
          <a:p>
            <a:pPr algn="r" rtl="1"/>
            <a:r>
              <a:rPr lang="fa-IR" dirty="0" smtClean="0">
                <a:latin typeface="Segoe UI Light" panose="020B0502040204020203" pitchFamily="34" charset="0"/>
                <a:cs typeface="B Nazanin" panose="00000400000000000000" pitchFamily="2" charset="-78"/>
              </a:rPr>
              <a:t>مدولاسیون های کریر دیجیتال</a:t>
            </a:r>
            <a:endParaRPr lang="en-US" dirty="0">
              <a:latin typeface="Segoe UI Light" panose="020B0502040204020203" pitchFamily="34" charset="0"/>
              <a:cs typeface="B Nazanin" panose="00000400000000000000" pitchFamily="2" charset="-7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5568" y="1361884"/>
            <a:ext cx="7648575" cy="71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396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98356" y="469572"/>
            <a:ext cx="6877119" cy="640080"/>
          </a:xfrm>
        </p:spPr>
        <p:txBody>
          <a:bodyPr>
            <a:noAutofit/>
          </a:bodyPr>
          <a:lstStyle/>
          <a:p>
            <a:pPr algn="r" rtl="1"/>
            <a:r>
              <a:rPr lang="fa-IR" dirty="0" smtClean="0">
                <a:latin typeface="Segoe UI Light" panose="020B0502040204020203" pitchFamily="34" charset="0"/>
                <a:cs typeface="B Nazanin" panose="00000400000000000000" pitchFamily="2" charset="-78"/>
              </a:rPr>
              <a:t>مدولاسیون های </a:t>
            </a:r>
            <a:r>
              <a:rPr lang="fa-IR" dirty="0" smtClean="0">
                <a:latin typeface="Segoe UI Light" panose="020B0502040204020203" pitchFamily="34" charset="0"/>
                <a:cs typeface="B Nazanin" panose="00000400000000000000" pitchFamily="2" charset="-78"/>
              </a:rPr>
              <a:t>کریر</a:t>
            </a:r>
            <a:br>
              <a:rPr lang="fa-IR" dirty="0" smtClean="0">
                <a:latin typeface="Segoe UI Light" panose="020B0502040204020203" pitchFamily="34" charset="0"/>
                <a:cs typeface="B Nazanin" panose="00000400000000000000" pitchFamily="2" charset="-78"/>
              </a:rPr>
            </a:br>
            <a:r>
              <a:rPr lang="fa-IR" dirty="0" smtClean="0">
                <a:latin typeface="Segoe UI Light" panose="020B0502040204020203" pitchFamily="34" charset="0"/>
                <a:cs typeface="B Nazanin" panose="00000400000000000000" pitchFamily="2" charset="-78"/>
              </a:rPr>
              <a:t> </a:t>
            </a:r>
            <a:r>
              <a:rPr lang="fa-IR" dirty="0" smtClean="0">
                <a:latin typeface="Segoe UI Light" panose="020B0502040204020203" pitchFamily="34" charset="0"/>
                <a:cs typeface="B Nazanin" panose="00000400000000000000" pitchFamily="2" charset="-78"/>
              </a:rPr>
              <a:t>دیجیتال</a:t>
            </a:r>
            <a:endParaRPr lang="en-US" dirty="0">
              <a:latin typeface="Segoe UI Light" panose="020B0502040204020203" pitchFamily="34" charset="0"/>
              <a:cs typeface="B Nazanin" panose="00000400000000000000" pitchFamily="2" charset="-7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9572"/>
            <a:ext cx="8629650" cy="6296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716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98356" y="469572"/>
            <a:ext cx="6877119" cy="640080"/>
          </a:xfrm>
        </p:spPr>
        <p:txBody>
          <a:bodyPr>
            <a:noAutofit/>
          </a:bodyPr>
          <a:lstStyle/>
          <a:p>
            <a:pPr algn="r" rtl="1"/>
            <a:r>
              <a:rPr lang="fa-IR" dirty="0" smtClean="0">
                <a:latin typeface="Segoe UI Light" panose="020B0502040204020203" pitchFamily="34" charset="0"/>
                <a:cs typeface="B Nazanin" panose="00000400000000000000" pitchFamily="2" charset="-78"/>
              </a:rPr>
              <a:t>مدولاسیون های کریر دیجیتال</a:t>
            </a:r>
            <a:endParaRPr lang="en-US" dirty="0">
              <a:latin typeface="Segoe UI Light" panose="020B0502040204020203" pitchFamily="34" charset="0"/>
              <a:cs typeface="B Nazanin" panose="00000400000000000000" pitchFamily="2" charset="-7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0" y="1518094"/>
            <a:ext cx="8763000" cy="433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495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98356" y="469572"/>
            <a:ext cx="6877119" cy="640080"/>
          </a:xfrm>
        </p:spPr>
        <p:txBody>
          <a:bodyPr>
            <a:noAutofit/>
          </a:bodyPr>
          <a:lstStyle/>
          <a:p>
            <a:pPr algn="r" rtl="1"/>
            <a:r>
              <a:rPr lang="fa-IR" dirty="0" smtClean="0">
                <a:latin typeface="Segoe UI Light" panose="020B0502040204020203" pitchFamily="34" charset="0"/>
                <a:cs typeface="B Nazanin" panose="00000400000000000000" pitchFamily="2" charset="-78"/>
              </a:rPr>
              <a:t>مدولاسیون های کریر دیجیتال</a:t>
            </a:r>
            <a:endParaRPr lang="en-US" dirty="0">
              <a:latin typeface="Segoe UI Light" panose="020B0502040204020203" pitchFamily="34" charset="0"/>
              <a:cs typeface="B Nazanin" panose="00000400000000000000" pitchFamily="2" charset="-7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7441" y="1548574"/>
            <a:ext cx="8772525" cy="509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515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98356" y="469572"/>
            <a:ext cx="6877119" cy="640080"/>
          </a:xfrm>
        </p:spPr>
        <p:txBody>
          <a:bodyPr>
            <a:noAutofit/>
          </a:bodyPr>
          <a:lstStyle/>
          <a:p>
            <a:pPr algn="r" rtl="1"/>
            <a:r>
              <a:rPr lang="fa-IR" dirty="0" smtClean="0">
                <a:latin typeface="Segoe UI Light" panose="020B0502040204020203" pitchFamily="34" charset="0"/>
                <a:cs typeface="B Nazanin" panose="00000400000000000000" pitchFamily="2" charset="-78"/>
              </a:rPr>
              <a:t>مدولاسیون های </a:t>
            </a:r>
            <a:r>
              <a:rPr lang="fa-IR" dirty="0" smtClean="0">
                <a:latin typeface="Segoe UI Light" panose="020B0502040204020203" pitchFamily="34" charset="0"/>
                <a:cs typeface="B Nazanin" panose="00000400000000000000" pitchFamily="2" charset="-78"/>
              </a:rPr>
              <a:t>کریر</a:t>
            </a:r>
            <a:br>
              <a:rPr lang="fa-IR" dirty="0" smtClean="0">
                <a:latin typeface="Segoe UI Light" panose="020B0502040204020203" pitchFamily="34" charset="0"/>
                <a:cs typeface="B Nazanin" panose="00000400000000000000" pitchFamily="2" charset="-78"/>
              </a:rPr>
            </a:br>
            <a:r>
              <a:rPr lang="fa-IR" dirty="0" smtClean="0">
                <a:latin typeface="Segoe UI Light" panose="020B0502040204020203" pitchFamily="34" charset="0"/>
                <a:cs typeface="B Nazanin" panose="00000400000000000000" pitchFamily="2" charset="-78"/>
              </a:rPr>
              <a:t> </a:t>
            </a:r>
            <a:r>
              <a:rPr lang="fa-IR" dirty="0" smtClean="0">
                <a:latin typeface="Segoe UI Light" panose="020B0502040204020203" pitchFamily="34" charset="0"/>
                <a:cs typeface="B Nazanin" panose="00000400000000000000" pitchFamily="2" charset="-78"/>
              </a:rPr>
              <a:t>دیجیتال</a:t>
            </a:r>
            <a:endParaRPr lang="en-US" dirty="0">
              <a:latin typeface="Segoe UI Light" panose="020B0502040204020203" pitchFamily="34" charset="0"/>
              <a:cs typeface="B Nazanin" panose="00000400000000000000" pitchFamily="2" charset="-7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96" y="724281"/>
            <a:ext cx="8410575" cy="589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730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98356" y="469572"/>
            <a:ext cx="6877119" cy="640080"/>
          </a:xfrm>
        </p:spPr>
        <p:txBody>
          <a:bodyPr>
            <a:noAutofit/>
          </a:bodyPr>
          <a:lstStyle/>
          <a:p>
            <a:pPr algn="r" rtl="1"/>
            <a:r>
              <a:rPr lang="fa-IR" dirty="0" smtClean="0">
                <a:latin typeface="Segoe UI Light" panose="020B0502040204020203" pitchFamily="34" charset="0"/>
                <a:cs typeface="B Nazanin" panose="00000400000000000000" pitchFamily="2" charset="-78"/>
              </a:rPr>
              <a:t>مدولاسیون های کریر دیجیتال</a:t>
            </a:r>
            <a:endParaRPr lang="en-US" dirty="0">
              <a:latin typeface="Segoe UI Light" panose="020B0502040204020203" pitchFamily="34" charset="0"/>
              <a:cs typeface="B Nazanin" panose="00000400000000000000" pitchFamily="2" charset="-7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" y="1285875"/>
            <a:ext cx="8610600" cy="557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739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98356" y="469572"/>
            <a:ext cx="6877119" cy="640080"/>
          </a:xfrm>
        </p:spPr>
        <p:txBody>
          <a:bodyPr>
            <a:noAutofit/>
          </a:bodyPr>
          <a:lstStyle/>
          <a:p>
            <a:pPr algn="r" rtl="1"/>
            <a:r>
              <a:rPr lang="fa-IR" dirty="0" smtClean="0">
                <a:latin typeface="Segoe UI Light" panose="020B0502040204020203" pitchFamily="34" charset="0"/>
                <a:cs typeface="B Nazanin" panose="00000400000000000000" pitchFamily="2" charset="-78"/>
              </a:rPr>
              <a:t>مدولاسیون های کریر دیجیتال</a:t>
            </a:r>
            <a:endParaRPr lang="en-US" dirty="0">
              <a:latin typeface="Segoe UI Light" panose="020B0502040204020203" pitchFamily="34" charset="0"/>
              <a:cs typeface="B Nazanin" panose="00000400000000000000" pitchFamily="2" charset="-7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969" y="1809190"/>
            <a:ext cx="11839575" cy="356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902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98356" y="469572"/>
            <a:ext cx="6877119" cy="640080"/>
          </a:xfrm>
        </p:spPr>
        <p:txBody>
          <a:bodyPr>
            <a:noAutofit/>
          </a:bodyPr>
          <a:lstStyle/>
          <a:p>
            <a:pPr algn="r" rtl="1"/>
            <a:r>
              <a:rPr lang="fa-IR" dirty="0" smtClean="0">
                <a:latin typeface="Segoe UI Light" panose="020B0502040204020203" pitchFamily="34" charset="0"/>
                <a:cs typeface="B Nazanin" panose="00000400000000000000" pitchFamily="2" charset="-78"/>
              </a:rPr>
              <a:t>مدولاسیون های کریر دیجیتال</a:t>
            </a:r>
            <a:endParaRPr lang="en-US" dirty="0">
              <a:latin typeface="Segoe UI Light" panose="020B0502040204020203" pitchFamily="34" charset="0"/>
              <a:cs typeface="B Nazanin" panose="00000400000000000000" pitchFamily="2" charset="-7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543" y="1206627"/>
            <a:ext cx="8353425" cy="550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005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98356" y="469572"/>
            <a:ext cx="6877119" cy="640080"/>
          </a:xfrm>
        </p:spPr>
        <p:txBody>
          <a:bodyPr>
            <a:noAutofit/>
          </a:bodyPr>
          <a:lstStyle/>
          <a:p>
            <a:pPr algn="r" rtl="1"/>
            <a:r>
              <a:rPr lang="fa-IR" dirty="0" smtClean="0">
                <a:latin typeface="Segoe UI Light" panose="020B0502040204020203" pitchFamily="34" charset="0"/>
                <a:cs typeface="B Nazanin" panose="00000400000000000000" pitchFamily="2" charset="-78"/>
              </a:rPr>
              <a:t>مدولاسیون های کریر دیجیتال</a:t>
            </a:r>
            <a:endParaRPr lang="en-US" dirty="0">
              <a:latin typeface="Segoe UI Light" panose="020B0502040204020203" pitchFamily="34" charset="0"/>
              <a:cs typeface="B Nazanin" panose="00000400000000000000" pitchFamily="2" charset="-7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2595" y="1490281"/>
            <a:ext cx="8401050" cy="481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102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98356" y="469572"/>
            <a:ext cx="6877119" cy="640080"/>
          </a:xfrm>
        </p:spPr>
        <p:txBody>
          <a:bodyPr>
            <a:noAutofit/>
          </a:bodyPr>
          <a:lstStyle/>
          <a:p>
            <a:pPr algn="r" rtl="1"/>
            <a:r>
              <a:rPr lang="fa-IR" dirty="0" smtClean="0">
                <a:latin typeface="Segoe UI Light" panose="020B0502040204020203" pitchFamily="34" charset="0"/>
                <a:cs typeface="B Nazanin" panose="00000400000000000000" pitchFamily="2" charset="-78"/>
              </a:rPr>
              <a:t>مدولاسیون های کریر </a:t>
            </a:r>
            <a:r>
              <a:rPr lang="fa-IR" dirty="0" smtClean="0">
                <a:latin typeface="Segoe UI Light" panose="020B0502040204020203" pitchFamily="34" charset="0"/>
                <a:cs typeface="B Nazanin" panose="00000400000000000000" pitchFamily="2" charset="-78"/>
              </a:rPr>
              <a:t/>
            </a:r>
            <a:br>
              <a:rPr lang="fa-IR" dirty="0" smtClean="0">
                <a:latin typeface="Segoe UI Light" panose="020B0502040204020203" pitchFamily="34" charset="0"/>
                <a:cs typeface="B Nazanin" panose="00000400000000000000" pitchFamily="2" charset="-78"/>
              </a:rPr>
            </a:br>
            <a:r>
              <a:rPr lang="fa-IR" dirty="0" smtClean="0">
                <a:latin typeface="Segoe UI Light" panose="020B0502040204020203" pitchFamily="34" charset="0"/>
                <a:cs typeface="B Nazanin" panose="00000400000000000000" pitchFamily="2" charset="-78"/>
              </a:rPr>
              <a:t>دیجیتال</a:t>
            </a:r>
            <a:endParaRPr lang="en-US" dirty="0">
              <a:latin typeface="Segoe UI Light" panose="020B0502040204020203" pitchFamily="34" charset="0"/>
              <a:cs typeface="B Nazanin" panose="00000400000000000000" pitchFamily="2" charset="-7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698172"/>
            <a:ext cx="8772525" cy="595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407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98356" y="469572"/>
            <a:ext cx="6877119" cy="640080"/>
          </a:xfrm>
        </p:spPr>
        <p:txBody>
          <a:bodyPr>
            <a:noAutofit/>
          </a:bodyPr>
          <a:lstStyle/>
          <a:p>
            <a:pPr algn="r" rtl="1"/>
            <a:r>
              <a:rPr lang="fa-IR" dirty="0" smtClean="0">
                <a:latin typeface="Segoe UI Light" panose="020B0502040204020203" pitchFamily="34" charset="0"/>
                <a:cs typeface="B Nazanin" panose="00000400000000000000" pitchFamily="2" charset="-78"/>
              </a:rPr>
              <a:t>مدولاسیون های کریر دیجیتال</a:t>
            </a:r>
            <a:endParaRPr lang="en-US" dirty="0">
              <a:latin typeface="Segoe UI Light" panose="020B0502040204020203" pitchFamily="34" charset="0"/>
              <a:cs typeface="B Nazanin" panose="00000400000000000000" pitchFamily="2" charset="-7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0957" y="1516189"/>
            <a:ext cx="8667750" cy="488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510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98356" y="469572"/>
            <a:ext cx="6877119" cy="640080"/>
          </a:xfrm>
        </p:spPr>
        <p:txBody>
          <a:bodyPr>
            <a:noAutofit/>
          </a:bodyPr>
          <a:lstStyle/>
          <a:p>
            <a:pPr algn="r" rtl="1"/>
            <a:r>
              <a:rPr lang="fa-IR" dirty="0" smtClean="0">
                <a:latin typeface="Segoe UI Light" panose="020B0502040204020203" pitchFamily="34" charset="0"/>
                <a:cs typeface="B Nazanin" panose="00000400000000000000" pitchFamily="2" charset="-78"/>
              </a:rPr>
              <a:t>مدولاسیون های کریر دیجیتال</a:t>
            </a:r>
            <a:endParaRPr lang="en-US" dirty="0">
              <a:latin typeface="Segoe UI Light" panose="020B0502040204020203" pitchFamily="34" charset="0"/>
              <a:cs typeface="B Nazanin" panose="00000400000000000000" pitchFamily="2" charset="-7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9812" y="1266253"/>
            <a:ext cx="8486775" cy="275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012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98356" y="469572"/>
            <a:ext cx="6877119" cy="640080"/>
          </a:xfrm>
        </p:spPr>
        <p:txBody>
          <a:bodyPr>
            <a:noAutofit/>
          </a:bodyPr>
          <a:lstStyle/>
          <a:p>
            <a:pPr algn="r" rtl="1"/>
            <a:r>
              <a:rPr lang="fa-IR" dirty="0" smtClean="0">
                <a:latin typeface="Segoe UI Light" panose="020B0502040204020203" pitchFamily="34" charset="0"/>
                <a:cs typeface="B Nazanin" panose="00000400000000000000" pitchFamily="2" charset="-78"/>
              </a:rPr>
              <a:t>مدولاسیون های کریر دیجیتال</a:t>
            </a:r>
            <a:endParaRPr lang="en-US" dirty="0">
              <a:latin typeface="Segoe UI Light" panose="020B0502040204020203" pitchFamily="34" charset="0"/>
              <a:cs typeface="B Nazanin" panose="00000400000000000000" pitchFamily="2" charset="-7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0014" y="1692402"/>
            <a:ext cx="8601075" cy="407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507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98356" y="469572"/>
            <a:ext cx="6877119" cy="640080"/>
          </a:xfrm>
        </p:spPr>
        <p:txBody>
          <a:bodyPr>
            <a:noAutofit/>
          </a:bodyPr>
          <a:lstStyle/>
          <a:p>
            <a:pPr algn="r" rtl="1"/>
            <a:r>
              <a:rPr lang="fa-IR" dirty="0" smtClean="0">
                <a:latin typeface="Segoe UI Light" panose="020B0502040204020203" pitchFamily="34" charset="0"/>
                <a:cs typeface="B Nazanin" panose="00000400000000000000" pitchFamily="2" charset="-78"/>
              </a:rPr>
              <a:t>مدولاسیون های کریر دیجیتال</a:t>
            </a:r>
            <a:endParaRPr lang="en-US" dirty="0">
              <a:latin typeface="Segoe UI Light" panose="020B0502040204020203" pitchFamily="34" charset="0"/>
              <a:cs typeface="B Nazanin" panose="00000400000000000000" pitchFamily="2" charset="-7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7896" y="1411404"/>
            <a:ext cx="8562975" cy="493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846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98356" y="469572"/>
            <a:ext cx="6877119" cy="640080"/>
          </a:xfrm>
        </p:spPr>
        <p:txBody>
          <a:bodyPr>
            <a:noAutofit/>
          </a:bodyPr>
          <a:lstStyle/>
          <a:p>
            <a:pPr algn="r" rtl="1"/>
            <a:r>
              <a:rPr lang="fa-IR" dirty="0" smtClean="0">
                <a:latin typeface="Segoe UI Light" panose="020B0502040204020203" pitchFamily="34" charset="0"/>
                <a:cs typeface="B Nazanin" panose="00000400000000000000" pitchFamily="2" charset="-78"/>
              </a:rPr>
              <a:t>مدولاسیون های کریر دیجیتال</a:t>
            </a:r>
            <a:endParaRPr lang="en-US" dirty="0">
              <a:latin typeface="Segoe UI Light" panose="020B0502040204020203" pitchFamily="34" charset="0"/>
              <a:cs typeface="B Nazanin" panose="00000400000000000000" pitchFamily="2" charset="-7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8787" y="1447800"/>
            <a:ext cx="8734425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388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98356" y="469572"/>
            <a:ext cx="6877119" cy="640080"/>
          </a:xfrm>
        </p:spPr>
        <p:txBody>
          <a:bodyPr>
            <a:noAutofit/>
          </a:bodyPr>
          <a:lstStyle/>
          <a:p>
            <a:pPr algn="r" rtl="1"/>
            <a:r>
              <a:rPr lang="fa-IR" dirty="0" smtClean="0">
                <a:latin typeface="Segoe UI Light" panose="020B0502040204020203" pitchFamily="34" charset="0"/>
                <a:cs typeface="B Nazanin" panose="00000400000000000000" pitchFamily="2" charset="-78"/>
              </a:rPr>
              <a:t>مدولاسیون های کریر دیجیتال</a:t>
            </a:r>
            <a:endParaRPr lang="en-US" dirty="0">
              <a:latin typeface="Segoe UI Light" panose="020B0502040204020203" pitchFamily="34" charset="0"/>
              <a:cs typeface="B Nazanin" panose="00000400000000000000" pitchFamily="2" charset="-7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4512" y="1828800"/>
            <a:ext cx="8562975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434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98356" y="469572"/>
            <a:ext cx="6877119" cy="640080"/>
          </a:xfrm>
        </p:spPr>
        <p:txBody>
          <a:bodyPr>
            <a:noAutofit/>
          </a:bodyPr>
          <a:lstStyle/>
          <a:p>
            <a:pPr algn="r" rtl="1"/>
            <a:r>
              <a:rPr lang="fa-IR" dirty="0" smtClean="0">
                <a:latin typeface="Segoe UI Light" panose="020B0502040204020203" pitchFamily="34" charset="0"/>
                <a:cs typeface="B Nazanin" panose="00000400000000000000" pitchFamily="2" charset="-78"/>
              </a:rPr>
              <a:t>مدولاسیون های کریر دیجیتال</a:t>
            </a:r>
            <a:endParaRPr lang="en-US" dirty="0">
              <a:latin typeface="Segoe UI Light" panose="020B0502040204020203" pitchFamily="34" charset="0"/>
              <a:cs typeface="B Nazanin" panose="00000400000000000000" pitchFamily="2" charset="-7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5455" y="1390269"/>
            <a:ext cx="8629650" cy="501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965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98356" y="469572"/>
            <a:ext cx="6877119" cy="640080"/>
          </a:xfrm>
        </p:spPr>
        <p:txBody>
          <a:bodyPr>
            <a:noAutofit/>
          </a:bodyPr>
          <a:lstStyle/>
          <a:p>
            <a:pPr algn="r" rtl="1"/>
            <a:r>
              <a:rPr lang="fa-IR" dirty="0" smtClean="0">
                <a:latin typeface="Segoe UI Light" panose="020B0502040204020203" pitchFamily="34" charset="0"/>
                <a:cs typeface="B Nazanin" panose="00000400000000000000" pitchFamily="2" charset="-78"/>
              </a:rPr>
              <a:t>مدولاسیون های کریر دیجیتال</a:t>
            </a:r>
            <a:endParaRPr lang="en-US" dirty="0">
              <a:latin typeface="Segoe UI Light" panose="020B0502040204020203" pitchFamily="34" charset="0"/>
              <a:cs typeface="B Nazanin" panose="00000400000000000000" pitchFamily="2" charset="-7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09675"/>
            <a:ext cx="11725275" cy="564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039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98356" y="469572"/>
            <a:ext cx="6877119" cy="640080"/>
          </a:xfrm>
        </p:spPr>
        <p:txBody>
          <a:bodyPr>
            <a:noAutofit/>
          </a:bodyPr>
          <a:lstStyle/>
          <a:p>
            <a:pPr algn="r" rtl="1"/>
            <a:r>
              <a:rPr lang="fa-IR" dirty="0" smtClean="0">
                <a:latin typeface="Segoe UI Light" panose="020B0502040204020203" pitchFamily="34" charset="0"/>
                <a:cs typeface="B Nazanin" panose="00000400000000000000" pitchFamily="2" charset="-78"/>
              </a:rPr>
              <a:t>مدولاسیون های </a:t>
            </a:r>
            <a:r>
              <a:rPr lang="fa-IR" dirty="0" smtClean="0">
                <a:latin typeface="Segoe UI Light" panose="020B0502040204020203" pitchFamily="34" charset="0"/>
                <a:cs typeface="B Nazanin" panose="00000400000000000000" pitchFamily="2" charset="-78"/>
              </a:rPr>
              <a:t>کریر</a:t>
            </a:r>
            <a:br>
              <a:rPr lang="fa-IR" dirty="0" smtClean="0">
                <a:latin typeface="Segoe UI Light" panose="020B0502040204020203" pitchFamily="34" charset="0"/>
                <a:cs typeface="B Nazanin" panose="00000400000000000000" pitchFamily="2" charset="-78"/>
              </a:rPr>
            </a:br>
            <a:r>
              <a:rPr lang="fa-IR" dirty="0" smtClean="0">
                <a:latin typeface="Segoe UI Light" panose="020B0502040204020203" pitchFamily="34" charset="0"/>
                <a:cs typeface="B Nazanin" panose="00000400000000000000" pitchFamily="2" charset="-78"/>
              </a:rPr>
              <a:t> </a:t>
            </a:r>
            <a:r>
              <a:rPr lang="fa-IR" dirty="0" smtClean="0">
                <a:latin typeface="Segoe UI Light" panose="020B0502040204020203" pitchFamily="34" charset="0"/>
                <a:cs typeface="B Nazanin" panose="00000400000000000000" pitchFamily="2" charset="-78"/>
              </a:rPr>
              <a:t>دیجیتال</a:t>
            </a:r>
            <a:endParaRPr lang="en-US" dirty="0">
              <a:latin typeface="Segoe UI Light" panose="020B0502040204020203" pitchFamily="34" charset="0"/>
              <a:cs typeface="B Nazanin" panose="00000400000000000000" pitchFamily="2" charset="-7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59" y="657225"/>
            <a:ext cx="8553450" cy="6200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585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98356" y="469572"/>
            <a:ext cx="6877119" cy="640080"/>
          </a:xfrm>
        </p:spPr>
        <p:txBody>
          <a:bodyPr>
            <a:noAutofit/>
          </a:bodyPr>
          <a:lstStyle/>
          <a:p>
            <a:pPr algn="r" rtl="1"/>
            <a:r>
              <a:rPr lang="fa-IR" dirty="0" smtClean="0">
                <a:latin typeface="Segoe UI Light" panose="020B0502040204020203" pitchFamily="34" charset="0"/>
                <a:cs typeface="B Nazanin" panose="00000400000000000000" pitchFamily="2" charset="-78"/>
              </a:rPr>
              <a:t>مدولاسیون های کریر دیجیتال</a:t>
            </a:r>
            <a:endParaRPr lang="en-US" dirty="0">
              <a:latin typeface="Segoe UI Light" panose="020B0502040204020203" pitchFamily="34" charset="0"/>
              <a:cs typeface="B Nazanin" panose="00000400000000000000" pitchFamily="2" charset="-7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1153287"/>
            <a:ext cx="8601075" cy="568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003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98356" y="469572"/>
            <a:ext cx="6877119" cy="640080"/>
          </a:xfrm>
        </p:spPr>
        <p:txBody>
          <a:bodyPr>
            <a:noAutofit/>
          </a:bodyPr>
          <a:lstStyle/>
          <a:p>
            <a:pPr algn="r" rtl="1"/>
            <a:r>
              <a:rPr lang="fa-IR" dirty="0" smtClean="0">
                <a:latin typeface="Segoe UI Light" panose="020B0502040204020203" pitchFamily="34" charset="0"/>
                <a:cs typeface="B Nazanin" panose="00000400000000000000" pitchFamily="2" charset="-78"/>
              </a:rPr>
              <a:t>مدولاسیون های کریر دیجیتال</a:t>
            </a:r>
            <a:endParaRPr lang="en-US" dirty="0">
              <a:latin typeface="Segoe UI Light" panose="020B0502040204020203" pitchFamily="34" charset="0"/>
              <a:cs typeface="B Nazanin" panose="00000400000000000000" pitchFamily="2" charset="-7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2804" y="1291209"/>
            <a:ext cx="8486775" cy="539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471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98356" y="469572"/>
            <a:ext cx="6877119" cy="640080"/>
          </a:xfrm>
        </p:spPr>
        <p:txBody>
          <a:bodyPr>
            <a:noAutofit/>
          </a:bodyPr>
          <a:lstStyle/>
          <a:p>
            <a:pPr algn="r" rtl="1"/>
            <a:r>
              <a:rPr lang="fa-IR" dirty="0" smtClean="0">
                <a:latin typeface="Segoe UI Light" panose="020B0502040204020203" pitchFamily="34" charset="0"/>
                <a:cs typeface="B Nazanin" panose="00000400000000000000" pitchFamily="2" charset="-78"/>
              </a:rPr>
              <a:t>مدولاسیون های کریر دیجیتال</a:t>
            </a:r>
            <a:endParaRPr lang="en-US" dirty="0">
              <a:latin typeface="Segoe UI Light" panose="020B0502040204020203" pitchFamily="34" charset="0"/>
              <a:cs typeface="B Nazanin" panose="00000400000000000000" pitchFamily="2" charset="-7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3287" y="1467040"/>
            <a:ext cx="6343650" cy="94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00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98356" y="469572"/>
            <a:ext cx="6877119" cy="640080"/>
          </a:xfrm>
        </p:spPr>
        <p:txBody>
          <a:bodyPr>
            <a:noAutofit/>
          </a:bodyPr>
          <a:lstStyle/>
          <a:p>
            <a:pPr algn="r" rtl="1"/>
            <a:r>
              <a:rPr lang="fa-IR" dirty="0" smtClean="0">
                <a:latin typeface="Segoe UI Light" panose="020B0502040204020203" pitchFamily="34" charset="0"/>
                <a:cs typeface="B Nazanin" panose="00000400000000000000" pitchFamily="2" charset="-78"/>
              </a:rPr>
              <a:t>مدولاسیون های کریر دیجیتال</a:t>
            </a:r>
            <a:endParaRPr lang="en-US" dirty="0">
              <a:latin typeface="Segoe UI Light" panose="020B0502040204020203" pitchFamily="34" charset="0"/>
              <a:cs typeface="B Nazanin" panose="00000400000000000000" pitchFamily="2" charset="-7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593" y="1282065"/>
            <a:ext cx="8439150" cy="539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987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98356" y="469572"/>
            <a:ext cx="6877119" cy="640080"/>
          </a:xfrm>
        </p:spPr>
        <p:txBody>
          <a:bodyPr>
            <a:noAutofit/>
          </a:bodyPr>
          <a:lstStyle/>
          <a:p>
            <a:pPr algn="r" rtl="1"/>
            <a:r>
              <a:rPr lang="fa-IR" dirty="0" smtClean="0">
                <a:latin typeface="Segoe UI Light" panose="020B0502040204020203" pitchFamily="34" charset="0"/>
                <a:cs typeface="B Nazanin" panose="00000400000000000000" pitchFamily="2" charset="-78"/>
              </a:rPr>
              <a:t>مدولاسیون های کریر دیجیتال</a:t>
            </a:r>
            <a:endParaRPr lang="en-US" dirty="0">
              <a:latin typeface="Segoe UI Light" panose="020B0502040204020203" pitchFamily="34" charset="0"/>
              <a:cs typeface="B Nazanin" panose="00000400000000000000" pitchFamily="2" charset="-7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3403" y="1302829"/>
            <a:ext cx="8429625" cy="503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210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98356" y="469572"/>
            <a:ext cx="6877119" cy="640080"/>
          </a:xfrm>
        </p:spPr>
        <p:txBody>
          <a:bodyPr>
            <a:noAutofit/>
          </a:bodyPr>
          <a:lstStyle/>
          <a:p>
            <a:pPr algn="r" rtl="1"/>
            <a:r>
              <a:rPr lang="fa-IR" dirty="0" smtClean="0">
                <a:latin typeface="Segoe UI Light" panose="020B0502040204020203" pitchFamily="34" charset="0"/>
                <a:cs typeface="B Nazanin" panose="00000400000000000000" pitchFamily="2" charset="-78"/>
              </a:rPr>
              <a:t>مدولاسیون های کریر دیجیتال</a:t>
            </a:r>
            <a:endParaRPr lang="en-US" dirty="0">
              <a:latin typeface="Segoe UI Light" panose="020B0502040204020203" pitchFamily="34" charset="0"/>
              <a:cs typeface="B Nazanin" panose="00000400000000000000" pitchFamily="2" charset="-7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9722" y="1394269"/>
            <a:ext cx="8829675" cy="503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290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98356" y="469572"/>
            <a:ext cx="6877119" cy="640080"/>
          </a:xfrm>
        </p:spPr>
        <p:txBody>
          <a:bodyPr>
            <a:noAutofit/>
          </a:bodyPr>
          <a:lstStyle/>
          <a:p>
            <a:pPr algn="r" rtl="1"/>
            <a:r>
              <a:rPr lang="fa-IR" dirty="0" smtClean="0">
                <a:latin typeface="Segoe UI Light" panose="020B0502040204020203" pitchFamily="34" charset="0"/>
                <a:cs typeface="B Nazanin" panose="00000400000000000000" pitchFamily="2" charset="-78"/>
              </a:rPr>
              <a:t>مدولاسیون های کریر دیجیتال</a:t>
            </a:r>
            <a:endParaRPr lang="en-US" dirty="0">
              <a:latin typeface="Segoe UI Light" panose="020B0502040204020203" pitchFamily="34" charset="0"/>
              <a:cs typeface="B Nazanin" panose="00000400000000000000" pitchFamily="2" charset="-7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6288" y="1285303"/>
            <a:ext cx="8715375" cy="500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842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98356" y="469572"/>
            <a:ext cx="6877119" cy="640080"/>
          </a:xfrm>
        </p:spPr>
        <p:txBody>
          <a:bodyPr>
            <a:noAutofit/>
          </a:bodyPr>
          <a:lstStyle/>
          <a:p>
            <a:pPr algn="r" rtl="1"/>
            <a:r>
              <a:rPr lang="fa-IR" dirty="0" smtClean="0">
                <a:latin typeface="Segoe UI Light" panose="020B0502040204020203" pitchFamily="34" charset="0"/>
                <a:cs typeface="B Nazanin" panose="00000400000000000000" pitchFamily="2" charset="-78"/>
              </a:rPr>
              <a:t>مدولاسیون های کریر دیجیتال</a:t>
            </a:r>
            <a:endParaRPr lang="en-US" dirty="0">
              <a:latin typeface="Segoe UI Light" panose="020B0502040204020203" pitchFamily="34" charset="0"/>
              <a:cs typeface="B Nazanin" panose="00000400000000000000" pitchFamily="2" charset="-7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462" y="1304925"/>
            <a:ext cx="8601075" cy="424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074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98356" y="469572"/>
            <a:ext cx="6877119" cy="640080"/>
          </a:xfrm>
        </p:spPr>
        <p:txBody>
          <a:bodyPr>
            <a:noAutofit/>
          </a:bodyPr>
          <a:lstStyle/>
          <a:p>
            <a:pPr algn="r" rtl="1"/>
            <a:r>
              <a:rPr lang="fa-IR" dirty="0" smtClean="0">
                <a:latin typeface="Segoe UI Light" panose="020B0502040204020203" pitchFamily="34" charset="0"/>
                <a:cs typeface="B Nazanin" panose="00000400000000000000" pitchFamily="2" charset="-78"/>
              </a:rPr>
              <a:t>مدولاسیون های کریر دیجیتال</a:t>
            </a:r>
            <a:endParaRPr lang="en-US" dirty="0">
              <a:latin typeface="Segoe UI Light" panose="020B0502040204020203" pitchFamily="34" charset="0"/>
              <a:cs typeface="B Nazanin" panose="00000400000000000000" pitchFamily="2" charset="-7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326" y="1181100"/>
            <a:ext cx="8601075" cy="567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014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98356" y="469572"/>
            <a:ext cx="6877119" cy="640080"/>
          </a:xfrm>
        </p:spPr>
        <p:txBody>
          <a:bodyPr>
            <a:noAutofit/>
          </a:bodyPr>
          <a:lstStyle/>
          <a:p>
            <a:pPr algn="r" rtl="1"/>
            <a:r>
              <a:rPr lang="fa-IR" dirty="0" smtClean="0">
                <a:latin typeface="Segoe UI Light" panose="020B0502040204020203" pitchFamily="34" charset="0"/>
                <a:cs typeface="B Nazanin" panose="00000400000000000000" pitchFamily="2" charset="-78"/>
              </a:rPr>
              <a:t>مدولاسیون های کریر دیجیتال</a:t>
            </a:r>
            <a:endParaRPr lang="en-US" dirty="0">
              <a:latin typeface="Segoe UI Light" panose="020B0502040204020203" pitchFamily="34" charset="0"/>
              <a:cs typeface="B Nazanin" panose="00000400000000000000" pitchFamily="2" charset="-7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945" y="1277302"/>
            <a:ext cx="11068050" cy="17430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820" y="2846743"/>
            <a:ext cx="11544300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729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98356" y="469572"/>
            <a:ext cx="6877119" cy="640080"/>
          </a:xfrm>
        </p:spPr>
        <p:txBody>
          <a:bodyPr>
            <a:noAutofit/>
          </a:bodyPr>
          <a:lstStyle/>
          <a:p>
            <a:pPr algn="r" rtl="1"/>
            <a:r>
              <a:rPr lang="fa-IR" dirty="0" smtClean="0">
                <a:latin typeface="Segoe UI Light" panose="020B0502040204020203" pitchFamily="34" charset="0"/>
                <a:cs typeface="B Nazanin" panose="00000400000000000000" pitchFamily="2" charset="-78"/>
              </a:rPr>
              <a:t>مدولاسیون های کریر دیجیتال</a:t>
            </a:r>
            <a:endParaRPr lang="en-US" dirty="0">
              <a:latin typeface="Segoe UI Light" panose="020B0502040204020203" pitchFamily="34" charset="0"/>
              <a:cs typeface="B Nazanin" panose="00000400000000000000" pitchFamily="2" charset="-7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68" y="1066800"/>
            <a:ext cx="8562975" cy="57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334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98356" y="469572"/>
            <a:ext cx="6877119" cy="640080"/>
          </a:xfrm>
        </p:spPr>
        <p:txBody>
          <a:bodyPr>
            <a:noAutofit/>
          </a:bodyPr>
          <a:lstStyle/>
          <a:p>
            <a:pPr algn="r" rtl="1"/>
            <a:r>
              <a:rPr lang="fa-IR" dirty="0" smtClean="0">
                <a:latin typeface="Segoe UI Light" panose="020B0502040204020203" pitchFamily="34" charset="0"/>
                <a:cs typeface="B Nazanin" panose="00000400000000000000" pitchFamily="2" charset="-78"/>
              </a:rPr>
              <a:t>مدولاسیون های کریر دیجیتال</a:t>
            </a:r>
            <a:endParaRPr lang="en-US" dirty="0">
              <a:latin typeface="Segoe UI Light" panose="020B0502040204020203" pitchFamily="34" charset="0"/>
              <a:cs typeface="B Nazanin" panose="00000400000000000000" pitchFamily="2" charset="-7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2963" y="1379220"/>
            <a:ext cx="8582025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361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98356" y="469572"/>
            <a:ext cx="6877119" cy="640080"/>
          </a:xfrm>
        </p:spPr>
        <p:txBody>
          <a:bodyPr>
            <a:noAutofit/>
          </a:bodyPr>
          <a:lstStyle/>
          <a:p>
            <a:pPr algn="r" rtl="1"/>
            <a:r>
              <a:rPr lang="fa-IR" dirty="0" smtClean="0">
                <a:latin typeface="Segoe UI Light" panose="020B0502040204020203" pitchFamily="34" charset="0"/>
                <a:cs typeface="B Nazanin" panose="00000400000000000000" pitchFamily="2" charset="-78"/>
              </a:rPr>
              <a:t>مدولاسیون های کریر دیجیتال</a:t>
            </a:r>
            <a:endParaRPr lang="en-US" dirty="0">
              <a:latin typeface="Segoe UI Light" panose="020B0502040204020203" pitchFamily="34" charset="0"/>
              <a:cs typeface="B Nazanin" panose="00000400000000000000" pitchFamily="2" charset="-7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4037" y="1304925"/>
            <a:ext cx="8543925" cy="424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051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98356" y="469572"/>
            <a:ext cx="6877119" cy="640080"/>
          </a:xfrm>
        </p:spPr>
        <p:txBody>
          <a:bodyPr>
            <a:noAutofit/>
          </a:bodyPr>
          <a:lstStyle/>
          <a:p>
            <a:pPr algn="r" rtl="1"/>
            <a:r>
              <a:rPr lang="fa-IR" dirty="0" smtClean="0">
                <a:latin typeface="Segoe UI Light" panose="020B0502040204020203" pitchFamily="34" charset="0"/>
                <a:cs typeface="B Nazanin" panose="00000400000000000000" pitchFamily="2" charset="-78"/>
              </a:rPr>
              <a:t>مدولاسیون های کریر دیجیتال</a:t>
            </a:r>
            <a:endParaRPr lang="en-US" dirty="0">
              <a:latin typeface="Segoe UI Light" panose="020B0502040204020203" pitchFamily="34" charset="0"/>
              <a:cs typeface="B Nazanin" panose="00000400000000000000" pitchFamily="2" charset="-7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731" y="1118796"/>
            <a:ext cx="8524875" cy="15430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106" y="2638425"/>
            <a:ext cx="8572500" cy="421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809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98356" y="469572"/>
            <a:ext cx="6877119" cy="640080"/>
          </a:xfrm>
        </p:spPr>
        <p:txBody>
          <a:bodyPr>
            <a:noAutofit/>
          </a:bodyPr>
          <a:lstStyle/>
          <a:p>
            <a:pPr algn="r" rtl="1"/>
            <a:r>
              <a:rPr lang="fa-IR" dirty="0" smtClean="0">
                <a:latin typeface="Segoe UI Light" panose="020B0502040204020203" pitchFamily="34" charset="0"/>
                <a:cs typeface="B Nazanin" panose="00000400000000000000" pitchFamily="2" charset="-78"/>
              </a:rPr>
              <a:t>مدولاسیون های کریر دیجیتال</a:t>
            </a:r>
            <a:endParaRPr lang="en-US" dirty="0">
              <a:latin typeface="Segoe UI Light" panose="020B0502040204020203" pitchFamily="34" charset="0"/>
              <a:cs typeface="B Nazanin" panose="00000400000000000000" pitchFamily="2" charset="-7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1700" y="1337500"/>
            <a:ext cx="8763000" cy="513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680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98356" y="469572"/>
            <a:ext cx="6877119" cy="640080"/>
          </a:xfrm>
        </p:spPr>
        <p:txBody>
          <a:bodyPr>
            <a:noAutofit/>
          </a:bodyPr>
          <a:lstStyle/>
          <a:p>
            <a:pPr algn="r" rtl="1"/>
            <a:r>
              <a:rPr lang="fa-IR" dirty="0" smtClean="0">
                <a:latin typeface="Segoe UI Light" panose="020B0502040204020203" pitchFamily="34" charset="0"/>
                <a:cs typeface="B Nazanin" panose="00000400000000000000" pitchFamily="2" charset="-78"/>
              </a:rPr>
              <a:t>مدولاسیون های کریر دیجیتال</a:t>
            </a:r>
            <a:endParaRPr lang="en-US" dirty="0">
              <a:latin typeface="Segoe UI Light" panose="020B0502040204020203" pitchFamily="34" charset="0"/>
              <a:cs typeface="B Nazanin" panose="00000400000000000000" pitchFamily="2" charset="-7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32809"/>
            <a:ext cx="12087225" cy="3829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524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elcomeDoc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Segoe UI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1A670225-786D-4D35-95D2-EE23BCCC822D}" vid="{047B070F-071F-4F7E-B21E-00157DBF8DC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A68F36FF-D6F8-4F25-B1D6-7893F2294B6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60B3179-FCE1-482B-B473-8B7BB6F9AC8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BED6A94-6CEC-4690-B5D0-3E831BCC769C}">
  <ds:schemaRefs>
    <ds:schemaRef ds:uri="http://purl.org/dc/dcmitype/"/>
    <ds:schemaRef ds:uri="16c05727-aa75-4e4a-9b5f-8a80a1165891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71af3243-3dd4-4a8d-8c0d-dd76da1f02a5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Welcome to PowerPoint(2)</Template>
  <TotalTime>0</TotalTime>
  <Words>333</Words>
  <Application>Microsoft Office PowerPoint</Application>
  <PresentationFormat>Widescreen</PresentationFormat>
  <Paragraphs>86</Paragraphs>
  <Slides>84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84</vt:i4>
      </vt:variant>
    </vt:vector>
  </HeadingPairs>
  <TitlesOfParts>
    <vt:vector size="90" baseType="lpstr">
      <vt:lpstr>Arial</vt:lpstr>
      <vt:lpstr>B Nazanin</vt:lpstr>
      <vt:lpstr>Calibri</vt:lpstr>
      <vt:lpstr>Segoe UI</vt:lpstr>
      <vt:lpstr>Segoe UI Light</vt:lpstr>
      <vt:lpstr>WelcomeDoc</vt:lpstr>
      <vt:lpstr>Communications II</vt:lpstr>
      <vt:lpstr>مدولاسیون های کریر دیجیتال</vt:lpstr>
      <vt:lpstr>مدولاسیون های کریر دیجیتال</vt:lpstr>
      <vt:lpstr>مدولاسیون های کریر دیجیتال</vt:lpstr>
      <vt:lpstr>مدولاسیون های کریر دیجیتال</vt:lpstr>
      <vt:lpstr>مدولاسیون های کریر دیجیتال</vt:lpstr>
      <vt:lpstr>مدولاسیون های کریر دیجیتال</vt:lpstr>
      <vt:lpstr>مدولاسیون های کریر دیجیتال</vt:lpstr>
      <vt:lpstr>مدولاسیون های کریر دیجیتال</vt:lpstr>
      <vt:lpstr>مدولاسیون های کریر دیجیتال</vt:lpstr>
      <vt:lpstr>مدولاسیون های کریر دیجیتال</vt:lpstr>
      <vt:lpstr>مدولاسیون های کریر دیجیتال</vt:lpstr>
      <vt:lpstr>مدولاسیون های کریر دیجیتال</vt:lpstr>
      <vt:lpstr>مدولاسیون های کریر دیجیتال</vt:lpstr>
      <vt:lpstr>مدولاسیون های کریر دیجیتال</vt:lpstr>
      <vt:lpstr>مدولاسیون های کریر دیجیتال</vt:lpstr>
      <vt:lpstr>مدولاسیون های کریر دیجیتال</vt:lpstr>
      <vt:lpstr>مدولاسیون های کریر دیجیتال</vt:lpstr>
      <vt:lpstr>مدولاسیون های کریر دیجیتال</vt:lpstr>
      <vt:lpstr>مدولاسیون های کریر دیجیتال</vt:lpstr>
      <vt:lpstr>مدولاسیون های کریر دیجیتال</vt:lpstr>
      <vt:lpstr>مدولاسیون های کریر دیجیتال</vt:lpstr>
      <vt:lpstr>مدولاسیون های کریر دیجیتال</vt:lpstr>
      <vt:lpstr>مدولاسیون های کریر دیجیتال</vt:lpstr>
      <vt:lpstr>مدولاسیون های کریر دیجیتال</vt:lpstr>
      <vt:lpstr>مدولاسیون های کریر دیجیتال</vt:lpstr>
      <vt:lpstr>مدولاسیون های کریر دیجیتال</vt:lpstr>
      <vt:lpstr>مدولاسیون های کریر دیجیتال</vt:lpstr>
      <vt:lpstr>مدولاسیون های کریر دیجیتال</vt:lpstr>
      <vt:lpstr>مدولاسیون های کریر دیجیتال</vt:lpstr>
      <vt:lpstr>مدولاسیون های کریر دیجیتال</vt:lpstr>
      <vt:lpstr>مدولاسیون های کریر دیجیتال</vt:lpstr>
      <vt:lpstr>مدولاسیون های کریر دیجیتال</vt:lpstr>
      <vt:lpstr>مدولاسیون های کریر دیجیتال</vt:lpstr>
      <vt:lpstr>مدولاسیون های کریر دیجیتال</vt:lpstr>
      <vt:lpstr>مدولاسیون های کریر دیجیتال</vt:lpstr>
      <vt:lpstr>مدولاسیون های کریر دیجیتال</vt:lpstr>
      <vt:lpstr>مدولاسیون های کریر دیجیتال</vt:lpstr>
      <vt:lpstr>مدولاسیون های کریر دیجیتال</vt:lpstr>
      <vt:lpstr>مدولاسیون های کریر دیجیتال</vt:lpstr>
      <vt:lpstr>مدولاسیون های کریر دیجیتال</vt:lpstr>
      <vt:lpstr>مدولاسیون های کریر دیجیتال</vt:lpstr>
      <vt:lpstr>مدولاسیون های کریر دیجیتال</vt:lpstr>
      <vt:lpstr>مدولاسیون های کریر دیجیتال</vt:lpstr>
      <vt:lpstr>مدولاسیون های کریر دیجیتال</vt:lpstr>
      <vt:lpstr>مدولاسیون های کریر دیجیتال</vt:lpstr>
      <vt:lpstr>مدولاسیون های کریر دیجیتال</vt:lpstr>
      <vt:lpstr>مدولاسیون های کریر دیجیتال</vt:lpstr>
      <vt:lpstr>مدولاسیون های کریر دیجیتال</vt:lpstr>
      <vt:lpstr>مدولاسیون های کریر دیجیتال</vt:lpstr>
      <vt:lpstr>مدولاسیون های کریر دیجیتال</vt:lpstr>
      <vt:lpstr>مدولاسیون های کریر دیجیتال</vt:lpstr>
      <vt:lpstr>مدولاسیون های کریر دیجیتال</vt:lpstr>
      <vt:lpstr>مدولاسیون های کریر دیجیتال</vt:lpstr>
      <vt:lpstr>مدولاسیون های کریر  دیجیتال</vt:lpstr>
      <vt:lpstr>مدولاسیون های کریر دیجیتال</vt:lpstr>
      <vt:lpstr>مدولاسیون های کریر دیجیتال</vt:lpstr>
      <vt:lpstr>مدولاسیون های کریر  دیجیتال</vt:lpstr>
      <vt:lpstr>مدولاسیون های کریر دیجیتال</vt:lpstr>
      <vt:lpstr>مدولاسیون های کریر دیجیتال</vt:lpstr>
      <vt:lpstr>مدولاسیون های کریر دیجیتال</vt:lpstr>
      <vt:lpstr>مدولاسیون های کریر  دیجیتال</vt:lpstr>
      <vt:lpstr>مدولاسیون های کریر دیجیتال</vt:lpstr>
      <vt:lpstr>مدولاسیون های کریر دیجیتال</vt:lpstr>
      <vt:lpstr>مدولاسیون های کریر دیجیتال</vt:lpstr>
      <vt:lpstr>مدولاسیون های کریر دیجیتال</vt:lpstr>
      <vt:lpstr>مدولاسیون های کریر دیجیتال</vt:lpstr>
      <vt:lpstr>مدولاسیون های کریر دیجیتال</vt:lpstr>
      <vt:lpstr>مدولاسیون های کریر دیجیتال</vt:lpstr>
      <vt:lpstr>مدولاسیون های کریر  دیجیتال</vt:lpstr>
      <vt:lpstr>مدولاسیون های کریر دیجیتال</vt:lpstr>
      <vt:lpstr>مدولاسیون های کریر دیجیتال</vt:lpstr>
      <vt:lpstr>مدولاسیون های کریر دیجیتال</vt:lpstr>
      <vt:lpstr>مدولاسیون های کریر دیجیتال</vt:lpstr>
      <vt:lpstr>مدولاسیون های کریر دیجیتال</vt:lpstr>
      <vt:lpstr>مدولاسیون های کریر دیجیتال</vt:lpstr>
      <vt:lpstr>مدولاسیون های کریر دیجیتال</vt:lpstr>
      <vt:lpstr>مدولاسیون های کریر دیجیتال</vt:lpstr>
      <vt:lpstr>مدولاسیون های کریر دیجیتال</vt:lpstr>
      <vt:lpstr>مدولاسیون های کریر دیجیتال</vt:lpstr>
      <vt:lpstr>مدولاسیون های کریر دیجیتال</vt:lpstr>
      <vt:lpstr>مدولاسیون های کریر دیجیتال</vt:lpstr>
      <vt:lpstr>مدولاسیون های کریر دیجیتال</vt:lpstr>
      <vt:lpstr>مدولاسیون های کریر دیجیتال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2019-09-20T03:31:23Z</dcterms:created>
  <dcterms:modified xsi:type="dcterms:W3CDTF">2019-12-14T06:10:28Z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